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C5D19-875A-4821-9314-73CE6E14F3D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F79091B6-AB61-44BB-AA90-9B615E2EDB86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2004-2006</a:t>
          </a:r>
          <a:endParaRPr lang="ru-RU" dirty="0">
            <a:solidFill>
              <a:srgbClr val="FFC000"/>
            </a:solidFill>
          </a:endParaRPr>
        </a:p>
      </dgm:t>
    </dgm:pt>
    <dgm:pt modelId="{55D004B4-8496-4682-B911-BD5E3328621B}" type="parTrans" cxnId="{B7B7260F-F4C2-43A9-90C2-B0F1C60D8126}">
      <dgm:prSet/>
      <dgm:spPr/>
      <dgm:t>
        <a:bodyPr/>
        <a:lstStyle/>
        <a:p>
          <a:endParaRPr lang="ru-RU"/>
        </a:p>
      </dgm:t>
    </dgm:pt>
    <dgm:pt modelId="{C697FBAE-3570-43BF-B8FC-0C181A695E7F}" type="sibTrans" cxnId="{B7B7260F-F4C2-43A9-90C2-B0F1C60D8126}">
      <dgm:prSet/>
      <dgm:spPr/>
      <dgm:t>
        <a:bodyPr/>
        <a:lstStyle/>
        <a:p>
          <a:endParaRPr lang="ru-RU"/>
        </a:p>
      </dgm:t>
    </dgm:pt>
    <dgm:pt modelId="{2151CAC5-0DDE-47F2-B9DE-A6FA6E8146D2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2010-2012</a:t>
          </a:r>
          <a:endParaRPr lang="ru-RU" dirty="0">
            <a:solidFill>
              <a:srgbClr val="FFC000"/>
            </a:solidFill>
          </a:endParaRPr>
        </a:p>
      </dgm:t>
    </dgm:pt>
    <dgm:pt modelId="{6FC8F1C1-E57A-4381-853B-6CEA8E085D4E}" type="parTrans" cxnId="{9E2933CA-A188-40E6-A44E-CD60B9A0DB47}">
      <dgm:prSet/>
      <dgm:spPr/>
      <dgm:t>
        <a:bodyPr/>
        <a:lstStyle/>
        <a:p>
          <a:endParaRPr lang="ru-RU"/>
        </a:p>
      </dgm:t>
    </dgm:pt>
    <dgm:pt modelId="{7F86256D-A417-48D7-9499-B126CDFCD33F}" type="sibTrans" cxnId="{9E2933CA-A188-40E6-A44E-CD60B9A0DB47}">
      <dgm:prSet/>
      <dgm:spPr/>
      <dgm:t>
        <a:bodyPr/>
        <a:lstStyle/>
        <a:p>
          <a:endParaRPr lang="ru-RU"/>
        </a:p>
      </dgm:t>
    </dgm:pt>
    <dgm:pt modelId="{6407F67D-C361-4B93-AAD4-C453321B9C55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2014</a:t>
          </a:r>
          <a:endParaRPr lang="ru-RU" b="1" dirty="0">
            <a:solidFill>
              <a:srgbClr val="FFC000"/>
            </a:solidFill>
          </a:endParaRPr>
        </a:p>
      </dgm:t>
    </dgm:pt>
    <dgm:pt modelId="{AB461446-8FB9-48CA-95F6-84327391E859}" type="parTrans" cxnId="{18F10D2F-7BB6-4783-B39E-598A10F3F17F}">
      <dgm:prSet/>
      <dgm:spPr/>
      <dgm:t>
        <a:bodyPr/>
        <a:lstStyle/>
        <a:p>
          <a:endParaRPr lang="ru-RU"/>
        </a:p>
      </dgm:t>
    </dgm:pt>
    <dgm:pt modelId="{0ED5B4F8-539F-481A-8A86-E8EFF3E998A8}" type="sibTrans" cxnId="{18F10D2F-7BB6-4783-B39E-598A10F3F17F}">
      <dgm:prSet/>
      <dgm:spPr/>
      <dgm:t>
        <a:bodyPr/>
        <a:lstStyle/>
        <a:p>
          <a:endParaRPr lang="ru-RU"/>
        </a:p>
      </dgm:t>
    </dgm:pt>
    <dgm:pt modelId="{E1633EF9-2A4B-48EF-8E10-50064F13B3EC}" type="pres">
      <dgm:prSet presAssocID="{349C5D19-875A-4821-9314-73CE6E14F3DE}" presName="Name0" presStyleCnt="0">
        <dgm:presLayoutVars>
          <dgm:dir/>
          <dgm:resizeHandles val="exact"/>
        </dgm:presLayoutVars>
      </dgm:prSet>
      <dgm:spPr/>
    </dgm:pt>
    <dgm:pt modelId="{2E48719C-2F76-4C23-915C-DE4F4C9DFFF0}" type="pres">
      <dgm:prSet presAssocID="{349C5D19-875A-4821-9314-73CE6E14F3DE}" presName="arrow" presStyleLbl="bgShp" presStyleIdx="0" presStyleCnt="1"/>
      <dgm:spPr/>
    </dgm:pt>
    <dgm:pt modelId="{B5B832E7-30B3-4F0E-9F37-C79CADF3DB31}" type="pres">
      <dgm:prSet presAssocID="{349C5D19-875A-4821-9314-73CE6E14F3DE}" presName="points" presStyleCnt="0"/>
      <dgm:spPr/>
    </dgm:pt>
    <dgm:pt modelId="{A023FF78-E0B8-47CD-8C22-B90C6E8C9E0B}" type="pres">
      <dgm:prSet presAssocID="{F79091B6-AB61-44BB-AA90-9B615E2EDB86}" presName="compositeA" presStyleCnt="0"/>
      <dgm:spPr/>
    </dgm:pt>
    <dgm:pt modelId="{2EBA357A-36EC-4AEF-AD5D-1698B827C141}" type="pres">
      <dgm:prSet presAssocID="{F79091B6-AB61-44BB-AA90-9B615E2EDB86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FCA57-F3C7-4535-9153-9E2C68187C5B}" type="pres">
      <dgm:prSet presAssocID="{F79091B6-AB61-44BB-AA90-9B615E2EDB86}" presName="circleA" presStyleLbl="node1" presStyleIdx="0" presStyleCnt="3"/>
      <dgm:spPr/>
    </dgm:pt>
    <dgm:pt modelId="{C3C7273C-572F-4A58-A154-5F64B968B189}" type="pres">
      <dgm:prSet presAssocID="{F79091B6-AB61-44BB-AA90-9B615E2EDB86}" presName="spaceA" presStyleCnt="0"/>
      <dgm:spPr/>
    </dgm:pt>
    <dgm:pt modelId="{ECF18C1B-7B7C-4A47-BC5E-7E569DF0BE3B}" type="pres">
      <dgm:prSet presAssocID="{C697FBAE-3570-43BF-B8FC-0C181A695E7F}" presName="space" presStyleCnt="0"/>
      <dgm:spPr/>
    </dgm:pt>
    <dgm:pt modelId="{3087118C-F1C6-41F9-90B4-E9ECE9D646B1}" type="pres">
      <dgm:prSet presAssocID="{2151CAC5-0DDE-47F2-B9DE-A6FA6E8146D2}" presName="compositeB" presStyleCnt="0"/>
      <dgm:spPr/>
    </dgm:pt>
    <dgm:pt modelId="{7537EBAE-3049-4C98-9F38-4BC771E304C1}" type="pres">
      <dgm:prSet presAssocID="{2151CAC5-0DDE-47F2-B9DE-A6FA6E8146D2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F1B5D-EB40-4D89-A7F9-532B20E724D9}" type="pres">
      <dgm:prSet presAssocID="{2151CAC5-0DDE-47F2-B9DE-A6FA6E8146D2}" presName="circleB" presStyleLbl="node1" presStyleIdx="1" presStyleCnt="3"/>
      <dgm:spPr/>
    </dgm:pt>
    <dgm:pt modelId="{1E73F406-6A24-4CD8-8DA4-B20D83A06377}" type="pres">
      <dgm:prSet presAssocID="{2151CAC5-0DDE-47F2-B9DE-A6FA6E8146D2}" presName="spaceB" presStyleCnt="0"/>
      <dgm:spPr/>
    </dgm:pt>
    <dgm:pt modelId="{4685C616-F1EE-4F29-9069-DCFD0FE5F4B5}" type="pres">
      <dgm:prSet presAssocID="{7F86256D-A417-48D7-9499-B126CDFCD33F}" presName="space" presStyleCnt="0"/>
      <dgm:spPr/>
    </dgm:pt>
    <dgm:pt modelId="{CD32659E-77E9-4E63-AA89-46838C542B04}" type="pres">
      <dgm:prSet presAssocID="{6407F67D-C361-4B93-AAD4-C453321B9C55}" presName="compositeA" presStyleCnt="0"/>
      <dgm:spPr/>
    </dgm:pt>
    <dgm:pt modelId="{BD4ECA8A-8E28-4637-8E14-946443D1FE4C}" type="pres">
      <dgm:prSet presAssocID="{6407F67D-C361-4B93-AAD4-C453321B9C55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12F50-9C7E-4034-8B3B-1636C09CB3B8}" type="pres">
      <dgm:prSet presAssocID="{6407F67D-C361-4B93-AAD4-C453321B9C55}" presName="circleA" presStyleLbl="node1" presStyleIdx="2" presStyleCnt="3"/>
      <dgm:spPr/>
    </dgm:pt>
    <dgm:pt modelId="{6AADD1D8-0817-48B5-817C-C23E4A6C18B9}" type="pres">
      <dgm:prSet presAssocID="{6407F67D-C361-4B93-AAD4-C453321B9C55}" presName="spaceA" presStyleCnt="0"/>
      <dgm:spPr/>
    </dgm:pt>
  </dgm:ptLst>
  <dgm:cxnLst>
    <dgm:cxn modelId="{B7B7260F-F4C2-43A9-90C2-B0F1C60D8126}" srcId="{349C5D19-875A-4821-9314-73CE6E14F3DE}" destId="{F79091B6-AB61-44BB-AA90-9B615E2EDB86}" srcOrd="0" destOrd="0" parTransId="{55D004B4-8496-4682-B911-BD5E3328621B}" sibTransId="{C697FBAE-3570-43BF-B8FC-0C181A695E7F}"/>
    <dgm:cxn modelId="{18F10D2F-7BB6-4783-B39E-598A10F3F17F}" srcId="{349C5D19-875A-4821-9314-73CE6E14F3DE}" destId="{6407F67D-C361-4B93-AAD4-C453321B9C55}" srcOrd="2" destOrd="0" parTransId="{AB461446-8FB9-48CA-95F6-84327391E859}" sibTransId="{0ED5B4F8-539F-481A-8A86-E8EFF3E998A8}"/>
    <dgm:cxn modelId="{67CA9FDF-EB43-4AA3-97FC-20FBB6006B0C}" type="presOf" srcId="{349C5D19-875A-4821-9314-73CE6E14F3DE}" destId="{E1633EF9-2A4B-48EF-8E10-50064F13B3EC}" srcOrd="0" destOrd="0" presId="urn:microsoft.com/office/officeart/2005/8/layout/hProcess11"/>
    <dgm:cxn modelId="{1D1CE457-0FA9-46B6-AD69-6BC7AFD1C18C}" type="presOf" srcId="{2151CAC5-0DDE-47F2-B9DE-A6FA6E8146D2}" destId="{7537EBAE-3049-4C98-9F38-4BC771E304C1}" srcOrd="0" destOrd="0" presId="urn:microsoft.com/office/officeart/2005/8/layout/hProcess11"/>
    <dgm:cxn modelId="{5C43CEF2-7DE8-4BB8-9B60-F9F78F493F16}" type="presOf" srcId="{F79091B6-AB61-44BB-AA90-9B615E2EDB86}" destId="{2EBA357A-36EC-4AEF-AD5D-1698B827C141}" srcOrd="0" destOrd="0" presId="urn:microsoft.com/office/officeart/2005/8/layout/hProcess11"/>
    <dgm:cxn modelId="{50A2482D-637F-439C-A31B-F6996365ABF8}" type="presOf" srcId="{6407F67D-C361-4B93-AAD4-C453321B9C55}" destId="{BD4ECA8A-8E28-4637-8E14-946443D1FE4C}" srcOrd="0" destOrd="0" presId="urn:microsoft.com/office/officeart/2005/8/layout/hProcess11"/>
    <dgm:cxn modelId="{9E2933CA-A188-40E6-A44E-CD60B9A0DB47}" srcId="{349C5D19-875A-4821-9314-73CE6E14F3DE}" destId="{2151CAC5-0DDE-47F2-B9DE-A6FA6E8146D2}" srcOrd="1" destOrd="0" parTransId="{6FC8F1C1-E57A-4381-853B-6CEA8E085D4E}" sibTransId="{7F86256D-A417-48D7-9499-B126CDFCD33F}"/>
    <dgm:cxn modelId="{0AE3A73A-6FBB-41AF-9CDF-90ED7E197265}" type="presParOf" srcId="{E1633EF9-2A4B-48EF-8E10-50064F13B3EC}" destId="{2E48719C-2F76-4C23-915C-DE4F4C9DFFF0}" srcOrd="0" destOrd="0" presId="urn:microsoft.com/office/officeart/2005/8/layout/hProcess11"/>
    <dgm:cxn modelId="{F32A53E9-306E-4A70-831B-B54A71C15C21}" type="presParOf" srcId="{E1633EF9-2A4B-48EF-8E10-50064F13B3EC}" destId="{B5B832E7-30B3-4F0E-9F37-C79CADF3DB31}" srcOrd="1" destOrd="0" presId="urn:microsoft.com/office/officeart/2005/8/layout/hProcess11"/>
    <dgm:cxn modelId="{592506D9-ED94-4CF3-A2D1-EE0D18B32E46}" type="presParOf" srcId="{B5B832E7-30B3-4F0E-9F37-C79CADF3DB31}" destId="{A023FF78-E0B8-47CD-8C22-B90C6E8C9E0B}" srcOrd="0" destOrd="0" presId="urn:microsoft.com/office/officeart/2005/8/layout/hProcess11"/>
    <dgm:cxn modelId="{C7C7F0C4-E617-491E-A022-B8562A847B15}" type="presParOf" srcId="{A023FF78-E0B8-47CD-8C22-B90C6E8C9E0B}" destId="{2EBA357A-36EC-4AEF-AD5D-1698B827C141}" srcOrd="0" destOrd="0" presId="urn:microsoft.com/office/officeart/2005/8/layout/hProcess11"/>
    <dgm:cxn modelId="{69557F5F-A76F-473D-B81E-113E70D7BE85}" type="presParOf" srcId="{A023FF78-E0B8-47CD-8C22-B90C6E8C9E0B}" destId="{708FCA57-F3C7-4535-9153-9E2C68187C5B}" srcOrd="1" destOrd="0" presId="urn:microsoft.com/office/officeart/2005/8/layout/hProcess11"/>
    <dgm:cxn modelId="{22BEF7F4-3594-48CD-84EA-DAD57D66FAA2}" type="presParOf" srcId="{A023FF78-E0B8-47CD-8C22-B90C6E8C9E0B}" destId="{C3C7273C-572F-4A58-A154-5F64B968B189}" srcOrd="2" destOrd="0" presId="urn:microsoft.com/office/officeart/2005/8/layout/hProcess11"/>
    <dgm:cxn modelId="{5BE855EA-ADBD-4B2F-B95B-465556369CBB}" type="presParOf" srcId="{B5B832E7-30B3-4F0E-9F37-C79CADF3DB31}" destId="{ECF18C1B-7B7C-4A47-BC5E-7E569DF0BE3B}" srcOrd="1" destOrd="0" presId="urn:microsoft.com/office/officeart/2005/8/layout/hProcess11"/>
    <dgm:cxn modelId="{3F3DB173-5298-4208-A9EC-AAEA5C68D150}" type="presParOf" srcId="{B5B832E7-30B3-4F0E-9F37-C79CADF3DB31}" destId="{3087118C-F1C6-41F9-90B4-E9ECE9D646B1}" srcOrd="2" destOrd="0" presId="urn:microsoft.com/office/officeart/2005/8/layout/hProcess11"/>
    <dgm:cxn modelId="{E37C07C8-B85B-47EA-88C8-3AC0A6DC546A}" type="presParOf" srcId="{3087118C-F1C6-41F9-90B4-E9ECE9D646B1}" destId="{7537EBAE-3049-4C98-9F38-4BC771E304C1}" srcOrd="0" destOrd="0" presId="urn:microsoft.com/office/officeart/2005/8/layout/hProcess11"/>
    <dgm:cxn modelId="{8405035B-CFB3-4A7C-A1C3-E43E23592F5A}" type="presParOf" srcId="{3087118C-F1C6-41F9-90B4-E9ECE9D646B1}" destId="{DBBF1B5D-EB40-4D89-A7F9-532B20E724D9}" srcOrd="1" destOrd="0" presId="urn:microsoft.com/office/officeart/2005/8/layout/hProcess11"/>
    <dgm:cxn modelId="{52A5DADE-4B0C-4F43-8175-27900F317FAF}" type="presParOf" srcId="{3087118C-F1C6-41F9-90B4-E9ECE9D646B1}" destId="{1E73F406-6A24-4CD8-8DA4-B20D83A06377}" srcOrd="2" destOrd="0" presId="urn:microsoft.com/office/officeart/2005/8/layout/hProcess11"/>
    <dgm:cxn modelId="{E1EFE7AA-D5A2-4174-9037-81FB36DBB34B}" type="presParOf" srcId="{B5B832E7-30B3-4F0E-9F37-C79CADF3DB31}" destId="{4685C616-F1EE-4F29-9069-DCFD0FE5F4B5}" srcOrd="3" destOrd="0" presId="urn:microsoft.com/office/officeart/2005/8/layout/hProcess11"/>
    <dgm:cxn modelId="{7064C4F6-36AA-4BAF-A32A-E08A54AFB01F}" type="presParOf" srcId="{B5B832E7-30B3-4F0E-9F37-C79CADF3DB31}" destId="{CD32659E-77E9-4E63-AA89-46838C542B04}" srcOrd="4" destOrd="0" presId="urn:microsoft.com/office/officeart/2005/8/layout/hProcess11"/>
    <dgm:cxn modelId="{0981F07F-933E-4906-9927-C12B5E6BEB45}" type="presParOf" srcId="{CD32659E-77E9-4E63-AA89-46838C542B04}" destId="{BD4ECA8A-8E28-4637-8E14-946443D1FE4C}" srcOrd="0" destOrd="0" presId="urn:microsoft.com/office/officeart/2005/8/layout/hProcess11"/>
    <dgm:cxn modelId="{2B37C966-5372-45DF-8731-8307BEE7C2E5}" type="presParOf" srcId="{CD32659E-77E9-4E63-AA89-46838C542B04}" destId="{27F12F50-9C7E-4034-8B3B-1636C09CB3B8}" srcOrd="1" destOrd="0" presId="urn:microsoft.com/office/officeart/2005/8/layout/hProcess11"/>
    <dgm:cxn modelId="{F1880215-640E-4447-88AF-AF9AABA750AA}" type="presParOf" srcId="{CD32659E-77E9-4E63-AA89-46838C542B04}" destId="{6AADD1D8-0817-48B5-817C-C23E4A6C18B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126F0-B50D-4FB7-A207-3B1CAB00C60F}" type="doc">
      <dgm:prSet loTypeId="urn:microsoft.com/office/officeart/2005/8/layout/v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76F4D6B-0A7A-46A7-B5AE-31E45BBAA6AC}">
      <dgm:prSet phldrT="[Текст]" custT="1"/>
      <dgm:spPr/>
      <dgm:t>
        <a:bodyPr/>
        <a:lstStyle/>
        <a:p>
          <a:r>
            <a:rPr lang="ru-RU" sz="2000" dirty="0" smtClean="0"/>
            <a:t>градообразующая</a:t>
          </a:r>
          <a:endParaRPr lang="ru-RU" sz="2000" dirty="0"/>
        </a:p>
      </dgm:t>
    </dgm:pt>
    <dgm:pt modelId="{577EAB4C-BA4B-445B-A2E0-CFC3C473BDB9}" type="parTrans" cxnId="{7117C690-7FA9-4CCD-8B21-D2DD03866EA8}">
      <dgm:prSet/>
      <dgm:spPr/>
      <dgm:t>
        <a:bodyPr/>
        <a:lstStyle/>
        <a:p>
          <a:endParaRPr lang="ru-RU" sz="1600"/>
        </a:p>
      </dgm:t>
    </dgm:pt>
    <dgm:pt modelId="{69AE72C1-304D-4160-AF4A-BED14110C15E}" type="sibTrans" cxnId="{7117C690-7FA9-4CCD-8B21-D2DD03866EA8}">
      <dgm:prSet/>
      <dgm:spPr/>
      <dgm:t>
        <a:bodyPr/>
        <a:lstStyle/>
        <a:p>
          <a:endParaRPr lang="ru-RU" sz="1600"/>
        </a:p>
      </dgm:t>
    </dgm:pt>
    <dgm:pt modelId="{7A7FD688-F423-40EC-BC89-F1E7F35612D1}">
      <dgm:prSet phldrT="[Текст]" custT="1"/>
      <dgm:spPr/>
      <dgm:t>
        <a:bodyPr/>
        <a:lstStyle/>
        <a:p>
          <a:r>
            <a:rPr lang="ru-RU" sz="1600" dirty="0" smtClean="0"/>
            <a:t>Предпринимательство, поддержка малого и среднего бизнеса</a:t>
          </a:r>
          <a:endParaRPr lang="ru-RU" sz="1600" dirty="0"/>
        </a:p>
      </dgm:t>
    </dgm:pt>
    <dgm:pt modelId="{0199E391-C383-4602-B343-D0ED9BDD7D83}" type="parTrans" cxnId="{EA61BB45-A6D7-4F5F-9E6E-55D8F27BD84C}">
      <dgm:prSet/>
      <dgm:spPr/>
      <dgm:t>
        <a:bodyPr/>
        <a:lstStyle/>
        <a:p>
          <a:endParaRPr lang="ru-RU" sz="1600"/>
        </a:p>
      </dgm:t>
    </dgm:pt>
    <dgm:pt modelId="{129A3931-C46A-4BA1-9E36-668C2F0DA19E}" type="sibTrans" cxnId="{EA61BB45-A6D7-4F5F-9E6E-55D8F27BD84C}">
      <dgm:prSet/>
      <dgm:spPr/>
      <dgm:t>
        <a:bodyPr/>
        <a:lstStyle/>
        <a:p>
          <a:endParaRPr lang="ru-RU" sz="1600"/>
        </a:p>
      </dgm:t>
    </dgm:pt>
    <dgm:pt modelId="{C1B337BE-3A8A-4EF6-9186-7FF2B5ED2F2D}">
      <dgm:prSet phldrT="[Текст]" custT="1"/>
      <dgm:spPr/>
      <dgm:t>
        <a:bodyPr/>
        <a:lstStyle/>
        <a:p>
          <a:r>
            <a:rPr lang="ru-RU" sz="2000" dirty="0" smtClean="0"/>
            <a:t>градообслуживающая</a:t>
          </a:r>
          <a:endParaRPr lang="ru-RU" sz="2000" dirty="0"/>
        </a:p>
      </dgm:t>
    </dgm:pt>
    <dgm:pt modelId="{F060C2DE-F8BC-41E8-8868-270C8A58AB76}" type="parTrans" cxnId="{C517DEAE-5D61-4204-B5E3-85E7C1DBD092}">
      <dgm:prSet/>
      <dgm:spPr/>
      <dgm:t>
        <a:bodyPr/>
        <a:lstStyle/>
        <a:p>
          <a:endParaRPr lang="ru-RU" sz="1600"/>
        </a:p>
      </dgm:t>
    </dgm:pt>
    <dgm:pt modelId="{D4CDE324-2FE6-4859-994E-72712318DEE3}" type="sibTrans" cxnId="{C517DEAE-5D61-4204-B5E3-85E7C1DBD092}">
      <dgm:prSet/>
      <dgm:spPr/>
      <dgm:t>
        <a:bodyPr/>
        <a:lstStyle/>
        <a:p>
          <a:endParaRPr lang="ru-RU" sz="1600"/>
        </a:p>
      </dgm:t>
    </dgm:pt>
    <dgm:pt modelId="{2F79A674-0BDB-4B6D-87ED-3F6137507E57}">
      <dgm:prSet phldrT="[Текст]" custT="1"/>
      <dgm:spPr/>
      <dgm:t>
        <a:bodyPr/>
        <a:lstStyle/>
        <a:p>
          <a:r>
            <a:rPr lang="ru-RU" sz="1600" dirty="0" smtClean="0"/>
            <a:t>жизнеобеспечение</a:t>
          </a:r>
          <a:endParaRPr lang="ru-RU" sz="1600" dirty="0"/>
        </a:p>
      </dgm:t>
    </dgm:pt>
    <dgm:pt modelId="{535BA5B8-8259-45FD-A321-F5712F20A003}" type="parTrans" cxnId="{52134E16-21E8-46AC-85EB-84FF0859A1D4}">
      <dgm:prSet/>
      <dgm:spPr/>
      <dgm:t>
        <a:bodyPr/>
        <a:lstStyle/>
        <a:p>
          <a:endParaRPr lang="ru-RU" sz="1600"/>
        </a:p>
      </dgm:t>
    </dgm:pt>
    <dgm:pt modelId="{895C7661-92C8-4D89-AB52-66A81E574511}" type="sibTrans" cxnId="{52134E16-21E8-46AC-85EB-84FF0859A1D4}">
      <dgm:prSet/>
      <dgm:spPr/>
      <dgm:t>
        <a:bodyPr/>
        <a:lstStyle/>
        <a:p>
          <a:endParaRPr lang="ru-RU" sz="1600"/>
        </a:p>
      </dgm:t>
    </dgm:pt>
    <dgm:pt modelId="{7946271E-33B4-4C21-8EC1-208A71C4C7A9}">
      <dgm:prSet phldrT="[Текст]" custT="1"/>
      <dgm:spPr/>
      <dgm:t>
        <a:bodyPr/>
        <a:lstStyle/>
        <a:p>
          <a:r>
            <a:rPr lang="ru-RU" sz="2000" dirty="0" smtClean="0"/>
            <a:t>социальная</a:t>
          </a:r>
          <a:endParaRPr lang="ru-RU" sz="2000" dirty="0"/>
        </a:p>
      </dgm:t>
    </dgm:pt>
    <dgm:pt modelId="{91BD9D8F-D6C2-4FAC-977B-66E1AF54291E}" type="parTrans" cxnId="{C93F3F29-F9F0-4CCF-B9E1-1994E1BF6FA3}">
      <dgm:prSet/>
      <dgm:spPr/>
      <dgm:t>
        <a:bodyPr/>
        <a:lstStyle/>
        <a:p>
          <a:endParaRPr lang="ru-RU" sz="1600"/>
        </a:p>
      </dgm:t>
    </dgm:pt>
    <dgm:pt modelId="{9EF56B02-C1E2-45F0-A3EF-82C79C37BFDD}" type="sibTrans" cxnId="{C93F3F29-F9F0-4CCF-B9E1-1994E1BF6FA3}">
      <dgm:prSet/>
      <dgm:spPr/>
      <dgm:t>
        <a:bodyPr/>
        <a:lstStyle/>
        <a:p>
          <a:endParaRPr lang="ru-RU" sz="1600"/>
        </a:p>
      </dgm:t>
    </dgm:pt>
    <dgm:pt modelId="{9F829A70-737C-41B3-8755-F9D7BC3820A7}">
      <dgm:prSet custT="1"/>
      <dgm:spPr/>
      <dgm:t>
        <a:bodyPr/>
        <a:lstStyle/>
        <a:p>
          <a:r>
            <a:rPr lang="ru-RU" sz="1600" dirty="0" smtClean="0"/>
            <a:t>социальная защита</a:t>
          </a:r>
          <a:endParaRPr lang="ru-RU" sz="1600" dirty="0"/>
        </a:p>
      </dgm:t>
    </dgm:pt>
    <dgm:pt modelId="{42577D9D-313D-4303-8B2D-17F0A644C8B5}" type="parTrans" cxnId="{EDDF0FD6-3295-48BA-98B8-6E8FDCB32947}">
      <dgm:prSet/>
      <dgm:spPr/>
      <dgm:t>
        <a:bodyPr/>
        <a:lstStyle/>
        <a:p>
          <a:endParaRPr lang="ru-RU" sz="1600"/>
        </a:p>
      </dgm:t>
    </dgm:pt>
    <dgm:pt modelId="{B9F0E595-50A8-4FE3-8A22-FE63F962A34E}" type="sibTrans" cxnId="{EDDF0FD6-3295-48BA-98B8-6E8FDCB32947}">
      <dgm:prSet/>
      <dgm:spPr/>
      <dgm:t>
        <a:bodyPr/>
        <a:lstStyle/>
        <a:p>
          <a:endParaRPr lang="ru-RU" sz="1600"/>
        </a:p>
      </dgm:t>
    </dgm:pt>
    <dgm:pt modelId="{7CDE0364-08CF-43F8-B346-2FAF87661201}">
      <dgm:prSet custT="1"/>
      <dgm:spPr/>
      <dgm:t>
        <a:bodyPr/>
        <a:lstStyle/>
        <a:p>
          <a:r>
            <a:rPr lang="ru-RU" sz="1600" dirty="0" smtClean="0"/>
            <a:t>культура</a:t>
          </a:r>
          <a:endParaRPr lang="ru-RU" sz="1600" dirty="0"/>
        </a:p>
      </dgm:t>
    </dgm:pt>
    <dgm:pt modelId="{CFB8131D-CF90-4FEA-8FC2-F48516415D89}" type="parTrans" cxnId="{D18CFF75-9C75-4BF8-B1A5-403D5804EB3A}">
      <dgm:prSet/>
      <dgm:spPr/>
      <dgm:t>
        <a:bodyPr/>
        <a:lstStyle/>
        <a:p>
          <a:endParaRPr lang="ru-RU" sz="1600"/>
        </a:p>
      </dgm:t>
    </dgm:pt>
    <dgm:pt modelId="{757CAA9D-310B-42C8-8DDA-7A12BD8339A7}" type="sibTrans" cxnId="{D18CFF75-9C75-4BF8-B1A5-403D5804EB3A}">
      <dgm:prSet/>
      <dgm:spPr/>
      <dgm:t>
        <a:bodyPr/>
        <a:lstStyle/>
        <a:p>
          <a:endParaRPr lang="ru-RU" sz="1600"/>
        </a:p>
      </dgm:t>
    </dgm:pt>
    <dgm:pt modelId="{EE93DE0E-F70F-4436-B3B2-70A1F1009F34}">
      <dgm:prSet custT="1"/>
      <dgm:spPr/>
      <dgm:t>
        <a:bodyPr/>
        <a:lstStyle/>
        <a:p>
          <a:r>
            <a:rPr lang="ru-RU" sz="1600" dirty="0" smtClean="0"/>
            <a:t> работа с молодежью,</a:t>
          </a:r>
          <a:endParaRPr lang="ru-RU" sz="1600" dirty="0"/>
        </a:p>
      </dgm:t>
    </dgm:pt>
    <dgm:pt modelId="{A90A0326-F71B-48CB-93D8-037537C8611B}" type="parTrans" cxnId="{59B64F63-60A0-4714-90BB-D5153135D235}">
      <dgm:prSet/>
      <dgm:spPr/>
      <dgm:t>
        <a:bodyPr/>
        <a:lstStyle/>
        <a:p>
          <a:endParaRPr lang="ru-RU" sz="1600"/>
        </a:p>
      </dgm:t>
    </dgm:pt>
    <dgm:pt modelId="{5EFDE84B-2418-4965-8F6D-643F748F32AD}" type="sibTrans" cxnId="{59B64F63-60A0-4714-90BB-D5153135D235}">
      <dgm:prSet/>
      <dgm:spPr/>
      <dgm:t>
        <a:bodyPr/>
        <a:lstStyle/>
        <a:p>
          <a:endParaRPr lang="ru-RU" sz="1600"/>
        </a:p>
      </dgm:t>
    </dgm:pt>
    <dgm:pt modelId="{89CA1741-A7A9-4701-B5AD-B87DB77C8474}">
      <dgm:prSet custT="1"/>
      <dgm:spPr/>
      <dgm:t>
        <a:bodyPr/>
        <a:lstStyle/>
        <a:p>
          <a:r>
            <a:rPr lang="ru-RU" sz="1600" dirty="0" smtClean="0"/>
            <a:t>физическая культура и спорт.</a:t>
          </a:r>
          <a:endParaRPr lang="ru-RU" sz="1600" dirty="0"/>
        </a:p>
      </dgm:t>
    </dgm:pt>
    <dgm:pt modelId="{E6029CE2-E959-400E-BA16-64CB790BE66C}" type="parTrans" cxnId="{90187B45-0297-457D-BD48-C3E960947669}">
      <dgm:prSet/>
      <dgm:spPr/>
      <dgm:t>
        <a:bodyPr/>
        <a:lstStyle/>
        <a:p>
          <a:endParaRPr lang="ru-RU" sz="1600"/>
        </a:p>
      </dgm:t>
    </dgm:pt>
    <dgm:pt modelId="{2B1A2ACF-FC41-4F35-87B6-6851DB9F2420}" type="sibTrans" cxnId="{90187B45-0297-457D-BD48-C3E960947669}">
      <dgm:prSet/>
      <dgm:spPr/>
      <dgm:t>
        <a:bodyPr/>
        <a:lstStyle/>
        <a:p>
          <a:endParaRPr lang="ru-RU" sz="1600"/>
        </a:p>
      </dgm:t>
    </dgm:pt>
    <dgm:pt modelId="{F9B7393E-5118-4E3D-9E7F-77D0E9CBA014}">
      <dgm:prSet phldrT="[Текст]" custT="1"/>
      <dgm:spPr/>
      <dgm:t>
        <a:bodyPr/>
        <a:lstStyle/>
        <a:p>
          <a:r>
            <a:rPr lang="ru-RU" sz="1600" dirty="0" smtClean="0"/>
            <a:t>безопасность</a:t>
          </a:r>
          <a:endParaRPr lang="ru-RU" sz="1600" dirty="0"/>
        </a:p>
      </dgm:t>
    </dgm:pt>
    <dgm:pt modelId="{A1375324-309D-473B-A611-0ECCAD95994A}" type="parTrans" cxnId="{4192CA9E-BD41-46ED-9244-2BFE9D6A9916}">
      <dgm:prSet/>
      <dgm:spPr/>
      <dgm:t>
        <a:bodyPr/>
        <a:lstStyle/>
        <a:p>
          <a:endParaRPr lang="ru-RU" sz="1600"/>
        </a:p>
      </dgm:t>
    </dgm:pt>
    <dgm:pt modelId="{C1D2D308-4989-4C7D-8D48-37955BEF0131}" type="sibTrans" cxnId="{4192CA9E-BD41-46ED-9244-2BFE9D6A9916}">
      <dgm:prSet/>
      <dgm:spPr/>
      <dgm:t>
        <a:bodyPr/>
        <a:lstStyle/>
        <a:p>
          <a:endParaRPr lang="ru-RU" sz="1600"/>
        </a:p>
      </dgm:t>
    </dgm:pt>
    <dgm:pt modelId="{0AB29CF5-FD6D-4BAC-8DCE-31FD589CB77C}">
      <dgm:prSet phldrT="[Текст]" custT="1"/>
      <dgm:spPr/>
      <dgm:t>
        <a:bodyPr/>
        <a:lstStyle/>
        <a:p>
          <a:r>
            <a:rPr lang="ru-RU" sz="1600" dirty="0" err="1" smtClean="0"/>
            <a:t>градоустройство</a:t>
          </a:r>
          <a:endParaRPr lang="ru-RU" sz="1600" dirty="0"/>
        </a:p>
      </dgm:t>
    </dgm:pt>
    <dgm:pt modelId="{821A5B7E-A9F0-47D2-8A09-70798EE00571}" type="parTrans" cxnId="{C34624D8-1B2D-48B6-9552-4006AE1C463F}">
      <dgm:prSet/>
      <dgm:spPr/>
      <dgm:t>
        <a:bodyPr/>
        <a:lstStyle/>
        <a:p>
          <a:endParaRPr lang="ru-RU" sz="1600"/>
        </a:p>
      </dgm:t>
    </dgm:pt>
    <dgm:pt modelId="{FE742303-4D62-4867-96B2-2E2915F9898F}" type="sibTrans" cxnId="{C34624D8-1B2D-48B6-9552-4006AE1C463F}">
      <dgm:prSet/>
      <dgm:spPr/>
      <dgm:t>
        <a:bodyPr/>
        <a:lstStyle/>
        <a:p>
          <a:endParaRPr lang="ru-RU" sz="1600"/>
        </a:p>
      </dgm:t>
    </dgm:pt>
    <dgm:pt modelId="{4A1038E3-4FB0-4A29-9741-1FC322327775}">
      <dgm:prSet phldrT="[Текст]" custT="1"/>
      <dgm:spPr/>
      <dgm:t>
        <a:bodyPr/>
        <a:lstStyle/>
        <a:p>
          <a:r>
            <a:rPr lang="ru-RU" sz="1600" dirty="0" smtClean="0"/>
            <a:t>Привлечение инвестиций</a:t>
          </a:r>
          <a:endParaRPr lang="ru-RU" sz="1600" dirty="0"/>
        </a:p>
      </dgm:t>
    </dgm:pt>
    <dgm:pt modelId="{B0F0FD90-AF4D-4E37-8901-41AB8642C159}" type="parTrans" cxnId="{BD6D0B78-2AD2-4521-8659-ED25BEF0C457}">
      <dgm:prSet/>
      <dgm:spPr/>
      <dgm:t>
        <a:bodyPr/>
        <a:lstStyle/>
        <a:p>
          <a:endParaRPr lang="ru-RU" sz="1600"/>
        </a:p>
      </dgm:t>
    </dgm:pt>
    <dgm:pt modelId="{D6E5F65C-CAF5-44FB-ADEB-C3B484BF60B5}" type="sibTrans" cxnId="{BD6D0B78-2AD2-4521-8659-ED25BEF0C457}">
      <dgm:prSet/>
      <dgm:spPr/>
      <dgm:t>
        <a:bodyPr/>
        <a:lstStyle/>
        <a:p>
          <a:endParaRPr lang="ru-RU" sz="1600"/>
        </a:p>
      </dgm:t>
    </dgm:pt>
    <dgm:pt modelId="{6609E047-A474-456B-8D11-AEA8D8A2B002}" type="pres">
      <dgm:prSet presAssocID="{482126F0-B50D-4FB7-A207-3B1CAB00C60F}" presName="Name0" presStyleCnt="0">
        <dgm:presLayoutVars>
          <dgm:dir/>
          <dgm:animLvl val="lvl"/>
          <dgm:resizeHandles/>
        </dgm:presLayoutVars>
      </dgm:prSet>
      <dgm:spPr/>
    </dgm:pt>
    <dgm:pt modelId="{E93BD650-805A-489B-B960-0836F2E1651B}" type="pres">
      <dgm:prSet presAssocID="{676F4D6B-0A7A-46A7-B5AE-31E45BBAA6AC}" presName="linNode" presStyleCnt="0"/>
      <dgm:spPr/>
    </dgm:pt>
    <dgm:pt modelId="{D8762994-8EB9-407B-81C5-77A3A13C6ACC}" type="pres">
      <dgm:prSet presAssocID="{676F4D6B-0A7A-46A7-B5AE-31E45BBAA6AC}" presName="parentShp" presStyleLbl="node1" presStyleIdx="0" presStyleCnt="3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AB586-B998-476B-9FAF-843E03AF578D}" type="pres">
      <dgm:prSet presAssocID="{676F4D6B-0A7A-46A7-B5AE-31E45BBAA6A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C9BCA-3B04-4E08-B7B8-B7397B5B5FB2}" type="pres">
      <dgm:prSet presAssocID="{69AE72C1-304D-4160-AF4A-BED14110C15E}" presName="spacing" presStyleCnt="0"/>
      <dgm:spPr/>
    </dgm:pt>
    <dgm:pt modelId="{A0DE63D1-C26A-4041-959C-BAEFF48094A9}" type="pres">
      <dgm:prSet presAssocID="{C1B337BE-3A8A-4EF6-9186-7FF2B5ED2F2D}" presName="linNode" presStyleCnt="0"/>
      <dgm:spPr/>
    </dgm:pt>
    <dgm:pt modelId="{49FEE2BD-1B8A-4352-9B5A-61E417244A2A}" type="pres">
      <dgm:prSet presAssocID="{C1B337BE-3A8A-4EF6-9186-7FF2B5ED2F2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34606-4622-4721-995F-26DF855317D6}" type="pres">
      <dgm:prSet presAssocID="{C1B337BE-3A8A-4EF6-9186-7FF2B5ED2F2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7A073-E7EA-4C3F-A783-D2F86DEB041F}" type="pres">
      <dgm:prSet presAssocID="{D4CDE324-2FE6-4859-994E-72712318DEE3}" presName="spacing" presStyleCnt="0"/>
      <dgm:spPr/>
    </dgm:pt>
    <dgm:pt modelId="{B2EE12D4-74D8-43F1-A44B-E28172BCAD56}" type="pres">
      <dgm:prSet presAssocID="{7946271E-33B4-4C21-8EC1-208A71C4C7A9}" presName="linNode" presStyleCnt="0"/>
      <dgm:spPr/>
    </dgm:pt>
    <dgm:pt modelId="{0A351571-C428-4156-AEF9-35C6EB6B200F}" type="pres">
      <dgm:prSet presAssocID="{7946271E-33B4-4C21-8EC1-208A71C4C7A9}" presName="parentShp" presStyleLbl="node1" presStyleIdx="2" presStyleCnt="3">
        <dgm:presLayoutVars>
          <dgm:bulletEnabled val="1"/>
        </dgm:presLayoutVars>
      </dgm:prSet>
      <dgm:spPr/>
    </dgm:pt>
    <dgm:pt modelId="{804C3481-1353-4410-9C47-896C32CE4930}" type="pres">
      <dgm:prSet presAssocID="{7946271E-33B4-4C21-8EC1-208A71C4C7A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7C690-7FA9-4CCD-8B21-D2DD03866EA8}" srcId="{482126F0-B50D-4FB7-A207-3B1CAB00C60F}" destId="{676F4D6B-0A7A-46A7-B5AE-31E45BBAA6AC}" srcOrd="0" destOrd="0" parTransId="{577EAB4C-BA4B-445B-A2E0-CFC3C473BDB9}" sibTransId="{69AE72C1-304D-4160-AF4A-BED14110C15E}"/>
    <dgm:cxn modelId="{17D2AE3A-28E9-47E3-B585-937C2F4A4F1C}" type="presOf" srcId="{C1B337BE-3A8A-4EF6-9186-7FF2B5ED2F2D}" destId="{49FEE2BD-1B8A-4352-9B5A-61E417244A2A}" srcOrd="0" destOrd="0" presId="urn:microsoft.com/office/officeart/2005/8/layout/vList6"/>
    <dgm:cxn modelId="{11C12A64-180A-48DF-88CE-E5A354F5A05E}" type="presOf" srcId="{F9B7393E-5118-4E3D-9E7F-77D0E9CBA014}" destId="{F1B34606-4622-4721-995F-26DF855317D6}" srcOrd="0" destOrd="1" presId="urn:microsoft.com/office/officeart/2005/8/layout/vList6"/>
    <dgm:cxn modelId="{D18CFF75-9C75-4BF8-B1A5-403D5804EB3A}" srcId="{7946271E-33B4-4C21-8EC1-208A71C4C7A9}" destId="{7CDE0364-08CF-43F8-B346-2FAF87661201}" srcOrd="1" destOrd="0" parTransId="{CFB8131D-CF90-4FEA-8FC2-F48516415D89}" sibTransId="{757CAA9D-310B-42C8-8DDA-7A12BD8339A7}"/>
    <dgm:cxn modelId="{EA61BB45-A6D7-4F5F-9E6E-55D8F27BD84C}" srcId="{676F4D6B-0A7A-46A7-B5AE-31E45BBAA6AC}" destId="{7A7FD688-F423-40EC-BC89-F1E7F35612D1}" srcOrd="0" destOrd="0" parTransId="{0199E391-C383-4602-B343-D0ED9BDD7D83}" sibTransId="{129A3931-C46A-4BA1-9E36-668C2F0DA19E}"/>
    <dgm:cxn modelId="{BD493871-B9B3-498E-ABC4-875794E70AC0}" type="presOf" srcId="{7946271E-33B4-4C21-8EC1-208A71C4C7A9}" destId="{0A351571-C428-4156-AEF9-35C6EB6B200F}" srcOrd="0" destOrd="0" presId="urn:microsoft.com/office/officeart/2005/8/layout/vList6"/>
    <dgm:cxn modelId="{BD6D0B78-2AD2-4521-8659-ED25BEF0C457}" srcId="{676F4D6B-0A7A-46A7-B5AE-31E45BBAA6AC}" destId="{4A1038E3-4FB0-4A29-9741-1FC322327775}" srcOrd="1" destOrd="0" parTransId="{B0F0FD90-AF4D-4E37-8901-41AB8642C159}" sibTransId="{D6E5F65C-CAF5-44FB-ADEB-C3B484BF60B5}"/>
    <dgm:cxn modelId="{D3253971-C0BB-4508-8625-792C3823E886}" type="presOf" srcId="{482126F0-B50D-4FB7-A207-3B1CAB00C60F}" destId="{6609E047-A474-456B-8D11-AEA8D8A2B002}" srcOrd="0" destOrd="0" presId="urn:microsoft.com/office/officeart/2005/8/layout/vList6"/>
    <dgm:cxn modelId="{EDDF0FD6-3295-48BA-98B8-6E8FDCB32947}" srcId="{7946271E-33B4-4C21-8EC1-208A71C4C7A9}" destId="{9F829A70-737C-41B3-8755-F9D7BC3820A7}" srcOrd="0" destOrd="0" parTransId="{42577D9D-313D-4303-8B2D-17F0A644C8B5}" sibTransId="{B9F0E595-50A8-4FE3-8A22-FE63F962A34E}"/>
    <dgm:cxn modelId="{59B64F63-60A0-4714-90BB-D5153135D235}" srcId="{7946271E-33B4-4C21-8EC1-208A71C4C7A9}" destId="{EE93DE0E-F70F-4436-B3B2-70A1F1009F34}" srcOrd="2" destOrd="0" parTransId="{A90A0326-F71B-48CB-93D8-037537C8611B}" sibTransId="{5EFDE84B-2418-4965-8F6D-643F748F32AD}"/>
    <dgm:cxn modelId="{C517DEAE-5D61-4204-B5E3-85E7C1DBD092}" srcId="{482126F0-B50D-4FB7-A207-3B1CAB00C60F}" destId="{C1B337BE-3A8A-4EF6-9186-7FF2B5ED2F2D}" srcOrd="1" destOrd="0" parTransId="{F060C2DE-F8BC-41E8-8868-270C8A58AB76}" sibTransId="{D4CDE324-2FE6-4859-994E-72712318DEE3}"/>
    <dgm:cxn modelId="{994F7E33-0C0E-4EF3-9BE0-FD814DF0EE8B}" type="presOf" srcId="{0AB29CF5-FD6D-4BAC-8DCE-31FD589CB77C}" destId="{F1B34606-4622-4721-995F-26DF855317D6}" srcOrd="0" destOrd="2" presId="urn:microsoft.com/office/officeart/2005/8/layout/vList6"/>
    <dgm:cxn modelId="{90187B45-0297-457D-BD48-C3E960947669}" srcId="{7946271E-33B4-4C21-8EC1-208A71C4C7A9}" destId="{89CA1741-A7A9-4701-B5AD-B87DB77C8474}" srcOrd="3" destOrd="0" parTransId="{E6029CE2-E959-400E-BA16-64CB790BE66C}" sibTransId="{2B1A2ACF-FC41-4F35-87B6-6851DB9F2420}"/>
    <dgm:cxn modelId="{AF6DEC6F-7C01-4BE7-AD5F-DB6975E94BF6}" type="presOf" srcId="{89CA1741-A7A9-4701-B5AD-B87DB77C8474}" destId="{804C3481-1353-4410-9C47-896C32CE4930}" srcOrd="0" destOrd="3" presId="urn:microsoft.com/office/officeart/2005/8/layout/vList6"/>
    <dgm:cxn modelId="{C93F3F29-F9F0-4CCF-B9E1-1994E1BF6FA3}" srcId="{482126F0-B50D-4FB7-A207-3B1CAB00C60F}" destId="{7946271E-33B4-4C21-8EC1-208A71C4C7A9}" srcOrd="2" destOrd="0" parTransId="{91BD9D8F-D6C2-4FAC-977B-66E1AF54291E}" sibTransId="{9EF56B02-C1E2-45F0-A3EF-82C79C37BFDD}"/>
    <dgm:cxn modelId="{905010D8-9706-4677-9E5E-FD556F49C869}" type="presOf" srcId="{2F79A674-0BDB-4B6D-87ED-3F6137507E57}" destId="{F1B34606-4622-4721-995F-26DF855317D6}" srcOrd="0" destOrd="0" presId="urn:microsoft.com/office/officeart/2005/8/layout/vList6"/>
    <dgm:cxn modelId="{8C5673A9-5958-4928-8F83-6A889192C2D6}" type="presOf" srcId="{7A7FD688-F423-40EC-BC89-F1E7F35612D1}" destId="{28BAB586-B998-476B-9FAF-843E03AF578D}" srcOrd="0" destOrd="0" presId="urn:microsoft.com/office/officeart/2005/8/layout/vList6"/>
    <dgm:cxn modelId="{4192CA9E-BD41-46ED-9244-2BFE9D6A9916}" srcId="{C1B337BE-3A8A-4EF6-9186-7FF2B5ED2F2D}" destId="{F9B7393E-5118-4E3D-9E7F-77D0E9CBA014}" srcOrd="1" destOrd="0" parTransId="{A1375324-309D-473B-A611-0ECCAD95994A}" sibTransId="{C1D2D308-4989-4C7D-8D48-37955BEF0131}"/>
    <dgm:cxn modelId="{17A82E47-1E43-4D57-8837-E3E4EAC45AD4}" type="presOf" srcId="{9F829A70-737C-41B3-8755-F9D7BC3820A7}" destId="{804C3481-1353-4410-9C47-896C32CE4930}" srcOrd="0" destOrd="0" presId="urn:microsoft.com/office/officeart/2005/8/layout/vList6"/>
    <dgm:cxn modelId="{298F4D5A-2379-46D1-ACD7-4A07F7A6AFEA}" type="presOf" srcId="{676F4D6B-0A7A-46A7-B5AE-31E45BBAA6AC}" destId="{D8762994-8EB9-407B-81C5-77A3A13C6ACC}" srcOrd="0" destOrd="0" presId="urn:microsoft.com/office/officeart/2005/8/layout/vList6"/>
    <dgm:cxn modelId="{6EC0DEB4-6913-4284-A41A-7EC62117107F}" type="presOf" srcId="{EE93DE0E-F70F-4436-B3B2-70A1F1009F34}" destId="{804C3481-1353-4410-9C47-896C32CE4930}" srcOrd="0" destOrd="2" presId="urn:microsoft.com/office/officeart/2005/8/layout/vList6"/>
    <dgm:cxn modelId="{4802C23D-6E4A-466C-A4E7-92B1E5CEB4A2}" type="presOf" srcId="{7CDE0364-08CF-43F8-B346-2FAF87661201}" destId="{804C3481-1353-4410-9C47-896C32CE4930}" srcOrd="0" destOrd="1" presId="urn:microsoft.com/office/officeart/2005/8/layout/vList6"/>
    <dgm:cxn modelId="{B3C09A2D-E5FA-4F6B-9C4F-1B6E57F8FF4F}" type="presOf" srcId="{4A1038E3-4FB0-4A29-9741-1FC322327775}" destId="{28BAB586-B998-476B-9FAF-843E03AF578D}" srcOrd="0" destOrd="1" presId="urn:microsoft.com/office/officeart/2005/8/layout/vList6"/>
    <dgm:cxn modelId="{C34624D8-1B2D-48B6-9552-4006AE1C463F}" srcId="{C1B337BE-3A8A-4EF6-9186-7FF2B5ED2F2D}" destId="{0AB29CF5-FD6D-4BAC-8DCE-31FD589CB77C}" srcOrd="2" destOrd="0" parTransId="{821A5B7E-A9F0-47D2-8A09-70798EE00571}" sibTransId="{FE742303-4D62-4867-96B2-2E2915F9898F}"/>
    <dgm:cxn modelId="{52134E16-21E8-46AC-85EB-84FF0859A1D4}" srcId="{C1B337BE-3A8A-4EF6-9186-7FF2B5ED2F2D}" destId="{2F79A674-0BDB-4B6D-87ED-3F6137507E57}" srcOrd="0" destOrd="0" parTransId="{535BA5B8-8259-45FD-A321-F5712F20A003}" sibTransId="{895C7661-92C8-4D89-AB52-66A81E574511}"/>
    <dgm:cxn modelId="{A53FACD8-DCEC-46FD-A252-243F999CD430}" type="presParOf" srcId="{6609E047-A474-456B-8D11-AEA8D8A2B002}" destId="{E93BD650-805A-489B-B960-0836F2E1651B}" srcOrd="0" destOrd="0" presId="urn:microsoft.com/office/officeart/2005/8/layout/vList6"/>
    <dgm:cxn modelId="{358AF04B-1FA2-42FD-AD5C-77CD3C6C4850}" type="presParOf" srcId="{E93BD650-805A-489B-B960-0836F2E1651B}" destId="{D8762994-8EB9-407B-81C5-77A3A13C6ACC}" srcOrd="0" destOrd="0" presId="urn:microsoft.com/office/officeart/2005/8/layout/vList6"/>
    <dgm:cxn modelId="{439DA467-09BE-4631-86AA-8D721856ED27}" type="presParOf" srcId="{E93BD650-805A-489B-B960-0836F2E1651B}" destId="{28BAB586-B998-476B-9FAF-843E03AF578D}" srcOrd="1" destOrd="0" presId="urn:microsoft.com/office/officeart/2005/8/layout/vList6"/>
    <dgm:cxn modelId="{C4F49237-76CB-492F-B714-A99D3F2D8EF6}" type="presParOf" srcId="{6609E047-A474-456B-8D11-AEA8D8A2B002}" destId="{8FDC9BCA-3B04-4E08-B7B8-B7397B5B5FB2}" srcOrd="1" destOrd="0" presId="urn:microsoft.com/office/officeart/2005/8/layout/vList6"/>
    <dgm:cxn modelId="{F8658AC1-DCDE-443B-9FFF-FE189063D433}" type="presParOf" srcId="{6609E047-A474-456B-8D11-AEA8D8A2B002}" destId="{A0DE63D1-C26A-4041-959C-BAEFF48094A9}" srcOrd="2" destOrd="0" presId="urn:microsoft.com/office/officeart/2005/8/layout/vList6"/>
    <dgm:cxn modelId="{1F7B58C1-86DA-444B-8D3A-E807C2D58778}" type="presParOf" srcId="{A0DE63D1-C26A-4041-959C-BAEFF48094A9}" destId="{49FEE2BD-1B8A-4352-9B5A-61E417244A2A}" srcOrd="0" destOrd="0" presId="urn:microsoft.com/office/officeart/2005/8/layout/vList6"/>
    <dgm:cxn modelId="{CAFC5622-9E6C-4B79-BFF5-386A544E8415}" type="presParOf" srcId="{A0DE63D1-C26A-4041-959C-BAEFF48094A9}" destId="{F1B34606-4622-4721-995F-26DF855317D6}" srcOrd="1" destOrd="0" presId="urn:microsoft.com/office/officeart/2005/8/layout/vList6"/>
    <dgm:cxn modelId="{561FDE50-651B-41E4-BCBD-146E0CB3CC45}" type="presParOf" srcId="{6609E047-A474-456B-8D11-AEA8D8A2B002}" destId="{DCF7A073-E7EA-4C3F-A783-D2F86DEB041F}" srcOrd="3" destOrd="0" presId="urn:microsoft.com/office/officeart/2005/8/layout/vList6"/>
    <dgm:cxn modelId="{A3960335-C96B-4AD2-BA46-501D48476CB5}" type="presParOf" srcId="{6609E047-A474-456B-8D11-AEA8D8A2B002}" destId="{B2EE12D4-74D8-43F1-A44B-E28172BCAD56}" srcOrd="4" destOrd="0" presId="urn:microsoft.com/office/officeart/2005/8/layout/vList6"/>
    <dgm:cxn modelId="{5E19EF80-3B38-46DE-99E5-5E7F915400D3}" type="presParOf" srcId="{B2EE12D4-74D8-43F1-A44B-E28172BCAD56}" destId="{0A351571-C428-4156-AEF9-35C6EB6B200F}" srcOrd="0" destOrd="0" presId="urn:microsoft.com/office/officeart/2005/8/layout/vList6"/>
    <dgm:cxn modelId="{21F7AA44-5E65-4270-8178-0D4E1A5C7E54}" type="presParOf" srcId="{B2EE12D4-74D8-43F1-A44B-E28172BCAD56}" destId="{804C3481-1353-4410-9C47-896C32CE49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CB549-3232-4B57-95BF-7C860B8C4C47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890FB5C-D8FC-401B-A8A2-9B85033AA9D2}">
      <dgm:prSet phldrT="[Текст]" custT="1"/>
      <dgm:spPr/>
      <dgm:t>
        <a:bodyPr/>
        <a:lstStyle/>
        <a:p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укрепление муниципального уровня</a:t>
          </a:r>
          <a:r>
            <a:rPr kumimoji="0" lang="ru-RU" sz="2800" b="0" i="0" u="none" strike="noStrike" cap="none" normalizeH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2800" dirty="0"/>
        </a:p>
      </dgm:t>
    </dgm:pt>
    <dgm:pt modelId="{3B3963A8-FE47-4EE2-9824-92CEF78050D0}" type="parTrans" cxnId="{A374254F-B810-48BE-9026-2EB9299864E3}">
      <dgm:prSet/>
      <dgm:spPr/>
      <dgm:t>
        <a:bodyPr/>
        <a:lstStyle/>
        <a:p>
          <a:endParaRPr lang="ru-RU"/>
        </a:p>
      </dgm:t>
    </dgm:pt>
    <dgm:pt modelId="{8169DEF3-1C8E-4270-BA7D-7352BDF265B6}" type="sibTrans" cxnId="{A374254F-B810-48BE-9026-2EB9299864E3}">
      <dgm:prSet/>
      <dgm:spPr/>
      <dgm:t>
        <a:bodyPr/>
        <a:lstStyle/>
        <a:p>
          <a:endParaRPr lang="ru-RU"/>
        </a:p>
      </dgm:t>
    </dgm:pt>
    <dgm:pt modelId="{4D8830CF-9CEA-4218-9E07-E69041E96410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системный характер отдельным мероприятиям по социальной политике и т.д.</a:t>
          </a:r>
          <a:endParaRPr lang="ru-RU" dirty="0"/>
        </a:p>
      </dgm:t>
    </dgm:pt>
    <dgm:pt modelId="{71D5B81E-12E1-49BE-A917-E219D026D523}" type="parTrans" cxnId="{FE5F8886-CCC1-460F-89AB-905AA40B6A0A}">
      <dgm:prSet/>
      <dgm:spPr/>
      <dgm:t>
        <a:bodyPr/>
        <a:lstStyle/>
        <a:p>
          <a:endParaRPr lang="ru-RU"/>
        </a:p>
      </dgm:t>
    </dgm:pt>
    <dgm:pt modelId="{1AE8DC59-35EB-4C66-9FC7-E1B3B403B1B8}" type="sibTrans" cxnId="{FE5F8886-CCC1-460F-89AB-905AA40B6A0A}">
      <dgm:prSet/>
      <dgm:spPr/>
      <dgm:t>
        <a:bodyPr/>
        <a:lstStyle/>
        <a:p>
          <a:endParaRPr lang="ru-RU"/>
        </a:p>
      </dgm:t>
    </dgm:pt>
    <dgm:pt modelId="{5DD58AB4-06E7-44E5-A429-F74C155B3989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координация действий по вертикали органов власти региона и муниципальных образований </a:t>
          </a:r>
          <a:endParaRPr lang="ru-RU" sz="2000" dirty="0"/>
        </a:p>
      </dgm:t>
    </dgm:pt>
    <dgm:pt modelId="{819A5FF3-9825-4A84-9A9F-EDB8B3528C45}" type="parTrans" cxnId="{844501CE-D941-4B30-9430-328896D255EA}">
      <dgm:prSet/>
      <dgm:spPr/>
      <dgm:t>
        <a:bodyPr/>
        <a:lstStyle/>
        <a:p>
          <a:endParaRPr lang="ru-RU"/>
        </a:p>
      </dgm:t>
    </dgm:pt>
    <dgm:pt modelId="{BF7FDF45-CE3F-421E-9343-F2830BB6DCAA}" type="sibTrans" cxnId="{844501CE-D941-4B30-9430-328896D255EA}">
      <dgm:prSet/>
      <dgm:spPr/>
      <dgm:t>
        <a:bodyPr/>
        <a:lstStyle/>
        <a:p>
          <a:endParaRPr lang="ru-RU"/>
        </a:p>
      </dgm:t>
    </dgm:pt>
    <dgm:pt modelId="{CB29C22C-9F53-4233-9D8D-FAD7A53C4D67}">
      <dgm:prSet phldrT="[Текст]"/>
      <dgm:spPr/>
      <dgm:t>
        <a:bodyPr/>
        <a:lstStyle/>
        <a:p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единство региональной политики в условиях разнообразия и трудности </a:t>
          </a:r>
          <a:endParaRPr lang="ru-RU" dirty="0"/>
        </a:p>
      </dgm:t>
    </dgm:pt>
    <dgm:pt modelId="{12AB7471-D7F9-4D0B-9895-6C0D0EFF03F5}" type="parTrans" cxnId="{088129AA-823B-44A7-AF6C-D954D0EF7D62}">
      <dgm:prSet/>
      <dgm:spPr/>
      <dgm:t>
        <a:bodyPr/>
        <a:lstStyle/>
        <a:p>
          <a:endParaRPr lang="ru-RU"/>
        </a:p>
      </dgm:t>
    </dgm:pt>
    <dgm:pt modelId="{8BBC930E-7283-4B5B-AA01-2BAA6CC516E7}" type="sibTrans" cxnId="{088129AA-823B-44A7-AF6C-D954D0EF7D62}">
      <dgm:prSet/>
      <dgm:spPr/>
      <dgm:t>
        <a:bodyPr/>
        <a:lstStyle/>
        <a:p>
          <a:endParaRPr lang="ru-RU"/>
        </a:p>
      </dgm:t>
    </dgm:pt>
    <dgm:pt modelId="{3FBDD07D-8C07-4A16-A153-BD9910AFC7D0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за каждой цифрой в бюджете стоит конкретное мероприятие с понятным расчетом и процедурой реализация мероприятия</a:t>
          </a:r>
          <a:endParaRPr lang="ru-RU" dirty="0"/>
        </a:p>
      </dgm:t>
    </dgm:pt>
    <dgm:pt modelId="{DF411492-A754-4536-9D6A-0BD04CD47801}" type="parTrans" cxnId="{97BDA2CE-D426-4648-875B-79C65133650D}">
      <dgm:prSet/>
      <dgm:spPr/>
      <dgm:t>
        <a:bodyPr/>
        <a:lstStyle/>
        <a:p>
          <a:endParaRPr lang="ru-RU"/>
        </a:p>
      </dgm:t>
    </dgm:pt>
    <dgm:pt modelId="{97FC6F23-F41C-4CDF-A8B4-026BB2BC90E4}" type="sibTrans" cxnId="{97BDA2CE-D426-4648-875B-79C65133650D}">
      <dgm:prSet/>
      <dgm:spPr/>
      <dgm:t>
        <a:bodyPr/>
        <a:lstStyle/>
        <a:p>
          <a:endParaRPr lang="ru-RU"/>
        </a:p>
      </dgm:t>
    </dgm:pt>
    <dgm:pt modelId="{499E0A7E-7EDF-42AB-B04B-D72F53019745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решение проблемы прозрачности.</a:t>
          </a:r>
          <a:endParaRPr lang="ru-RU" dirty="0"/>
        </a:p>
      </dgm:t>
    </dgm:pt>
    <dgm:pt modelId="{150D0574-1A33-49F6-9B76-4D3F38654EE1}" type="parTrans" cxnId="{2D2E54A4-6EF6-484B-8BF4-B84648C6F3A3}">
      <dgm:prSet/>
      <dgm:spPr/>
      <dgm:t>
        <a:bodyPr/>
        <a:lstStyle/>
        <a:p>
          <a:endParaRPr lang="ru-RU"/>
        </a:p>
      </dgm:t>
    </dgm:pt>
    <dgm:pt modelId="{1FB8512D-8736-4A46-A852-AE266F27D7D2}" type="sibTrans" cxnId="{2D2E54A4-6EF6-484B-8BF4-B84648C6F3A3}">
      <dgm:prSet/>
      <dgm:spPr/>
      <dgm:t>
        <a:bodyPr/>
        <a:lstStyle/>
        <a:p>
          <a:endParaRPr lang="ru-RU"/>
        </a:p>
      </dgm:t>
    </dgm:pt>
    <dgm:pt modelId="{2C490983-0A39-4939-8418-F4CA559641AC}" type="pres">
      <dgm:prSet presAssocID="{0CACB549-3232-4B57-95BF-7C860B8C4C47}" presName="Name0" presStyleCnt="0">
        <dgm:presLayoutVars>
          <dgm:dir/>
          <dgm:animLvl val="lvl"/>
          <dgm:resizeHandles val="exact"/>
        </dgm:presLayoutVars>
      </dgm:prSet>
      <dgm:spPr/>
    </dgm:pt>
    <dgm:pt modelId="{B6EE7790-A44A-4A94-AA39-8641C7738EDB}" type="pres">
      <dgm:prSet presAssocID="{2890FB5C-D8FC-401B-A8A2-9B85033AA9D2}" presName="linNode" presStyleCnt="0"/>
      <dgm:spPr/>
    </dgm:pt>
    <dgm:pt modelId="{CD05329A-A798-414A-AFB6-0F35BDC43CF1}" type="pres">
      <dgm:prSet presAssocID="{2890FB5C-D8FC-401B-A8A2-9B85033AA9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277EB-F3E0-48FB-9DA9-8C962E90F7C0}" type="pres">
      <dgm:prSet presAssocID="{2890FB5C-D8FC-401B-A8A2-9B85033AA9D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5FC66-FCFE-468E-AFA7-CBBE190220CA}" type="pres">
      <dgm:prSet presAssocID="{8169DEF3-1C8E-4270-BA7D-7352BDF265B6}" presName="sp" presStyleCnt="0"/>
      <dgm:spPr/>
    </dgm:pt>
    <dgm:pt modelId="{D4F184D5-1A2F-4192-B4AB-3309E7F611DB}" type="pres">
      <dgm:prSet presAssocID="{5DD58AB4-06E7-44E5-A429-F74C155B3989}" presName="linNode" presStyleCnt="0"/>
      <dgm:spPr/>
    </dgm:pt>
    <dgm:pt modelId="{76605796-514A-454B-9D49-AE19CB6BCF41}" type="pres">
      <dgm:prSet presAssocID="{5DD58AB4-06E7-44E5-A429-F74C155B398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B043C-E2EE-4834-B693-6B6D45103FB4}" type="pres">
      <dgm:prSet presAssocID="{5DD58AB4-06E7-44E5-A429-F74C155B398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A3191-F5A6-491C-AFFC-9E8C7759E708}" type="pres">
      <dgm:prSet presAssocID="{BF7FDF45-CE3F-421E-9343-F2830BB6DCAA}" presName="sp" presStyleCnt="0"/>
      <dgm:spPr/>
    </dgm:pt>
    <dgm:pt modelId="{9CF9D36C-256F-43EF-9DEE-5F0A891C05A8}" type="pres">
      <dgm:prSet presAssocID="{3FBDD07D-8C07-4A16-A153-BD9910AFC7D0}" presName="linNode" presStyleCnt="0"/>
      <dgm:spPr/>
    </dgm:pt>
    <dgm:pt modelId="{21BAB4D9-5D1A-4F6F-908A-0CF9C306A42A}" type="pres">
      <dgm:prSet presAssocID="{3FBDD07D-8C07-4A16-A153-BD9910AFC7D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2BC94-C27F-4FB2-B50B-8191DB978E11}" type="pres">
      <dgm:prSet presAssocID="{3FBDD07D-8C07-4A16-A153-BD9910AFC7D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46D38-3BA2-455C-AC9A-8C7B402EECDE}" type="presOf" srcId="{CB29C22C-9F53-4233-9D8D-FAD7A53C4D67}" destId="{A7AB043C-E2EE-4834-B693-6B6D45103FB4}" srcOrd="0" destOrd="0" presId="urn:microsoft.com/office/officeart/2005/8/layout/vList5"/>
    <dgm:cxn modelId="{1487E734-B576-4CF8-9391-496DD950DCA8}" type="presOf" srcId="{3FBDD07D-8C07-4A16-A153-BD9910AFC7D0}" destId="{21BAB4D9-5D1A-4F6F-908A-0CF9C306A42A}" srcOrd="0" destOrd="0" presId="urn:microsoft.com/office/officeart/2005/8/layout/vList5"/>
    <dgm:cxn modelId="{CD62CA3D-C35B-4363-BC48-997D19D42FD8}" type="presOf" srcId="{499E0A7E-7EDF-42AB-B04B-D72F53019745}" destId="{9172BC94-C27F-4FB2-B50B-8191DB978E11}" srcOrd="0" destOrd="0" presId="urn:microsoft.com/office/officeart/2005/8/layout/vList5"/>
    <dgm:cxn modelId="{FE5F8886-CCC1-460F-89AB-905AA40B6A0A}" srcId="{2890FB5C-D8FC-401B-A8A2-9B85033AA9D2}" destId="{4D8830CF-9CEA-4218-9E07-E69041E96410}" srcOrd="0" destOrd="0" parTransId="{71D5B81E-12E1-49BE-A917-E219D026D523}" sibTransId="{1AE8DC59-35EB-4C66-9FC7-E1B3B403B1B8}"/>
    <dgm:cxn modelId="{97BDA2CE-D426-4648-875B-79C65133650D}" srcId="{0CACB549-3232-4B57-95BF-7C860B8C4C47}" destId="{3FBDD07D-8C07-4A16-A153-BD9910AFC7D0}" srcOrd="2" destOrd="0" parTransId="{DF411492-A754-4536-9D6A-0BD04CD47801}" sibTransId="{97FC6F23-F41C-4CDF-A8B4-026BB2BC90E4}"/>
    <dgm:cxn modelId="{9AE63D7E-9A38-4F4B-A5F6-97D1CCC7140A}" type="presOf" srcId="{2890FB5C-D8FC-401B-A8A2-9B85033AA9D2}" destId="{CD05329A-A798-414A-AFB6-0F35BDC43CF1}" srcOrd="0" destOrd="0" presId="urn:microsoft.com/office/officeart/2005/8/layout/vList5"/>
    <dgm:cxn modelId="{45F77EA2-4C7C-42D7-8585-74AD37480448}" type="presOf" srcId="{5DD58AB4-06E7-44E5-A429-F74C155B3989}" destId="{76605796-514A-454B-9D49-AE19CB6BCF41}" srcOrd="0" destOrd="0" presId="urn:microsoft.com/office/officeart/2005/8/layout/vList5"/>
    <dgm:cxn modelId="{844501CE-D941-4B30-9430-328896D255EA}" srcId="{0CACB549-3232-4B57-95BF-7C860B8C4C47}" destId="{5DD58AB4-06E7-44E5-A429-F74C155B3989}" srcOrd="1" destOrd="0" parTransId="{819A5FF3-9825-4A84-9A9F-EDB8B3528C45}" sibTransId="{BF7FDF45-CE3F-421E-9343-F2830BB6DCAA}"/>
    <dgm:cxn modelId="{088129AA-823B-44A7-AF6C-D954D0EF7D62}" srcId="{5DD58AB4-06E7-44E5-A429-F74C155B3989}" destId="{CB29C22C-9F53-4233-9D8D-FAD7A53C4D67}" srcOrd="0" destOrd="0" parTransId="{12AB7471-D7F9-4D0B-9895-6C0D0EFF03F5}" sibTransId="{8BBC930E-7283-4B5B-AA01-2BAA6CC516E7}"/>
    <dgm:cxn modelId="{85F09D5B-4063-4C52-95C8-6872D16DE98A}" type="presOf" srcId="{0CACB549-3232-4B57-95BF-7C860B8C4C47}" destId="{2C490983-0A39-4939-8418-F4CA559641AC}" srcOrd="0" destOrd="0" presId="urn:microsoft.com/office/officeart/2005/8/layout/vList5"/>
    <dgm:cxn modelId="{A374254F-B810-48BE-9026-2EB9299864E3}" srcId="{0CACB549-3232-4B57-95BF-7C860B8C4C47}" destId="{2890FB5C-D8FC-401B-A8A2-9B85033AA9D2}" srcOrd="0" destOrd="0" parTransId="{3B3963A8-FE47-4EE2-9824-92CEF78050D0}" sibTransId="{8169DEF3-1C8E-4270-BA7D-7352BDF265B6}"/>
    <dgm:cxn modelId="{D032AD59-EDE6-479D-81DA-8921375A18E3}" type="presOf" srcId="{4D8830CF-9CEA-4218-9E07-E69041E96410}" destId="{ED2277EB-F3E0-48FB-9DA9-8C962E90F7C0}" srcOrd="0" destOrd="0" presId="urn:microsoft.com/office/officeart/2005/8/layout/vList5"/>
    <dgm:cxn modelId="{2D2E54A4-6EF6-484B-8BF4-B84648C6F3A3}" srcId="{3FBDD07D-8C07-4A16-A153-BD9910AFC7D0}" destId="{499E0A7E-7EDF-42AB-B04B-D72F53019745}" srcOrd="0" destOrd="0" parTransId="{150D0574-1A33-49F6-9B76-4D3F38654EE1}" sibTransId="{1FB8512D-8736-4A46-A852-AE266F27D7D2}"/>
    <dgm:cxn modelId="{B3B7B5EE-69CC-42FC-8917-1ACB7728CFE9}" type="presParOf" srcId="{2C490983-0A39-4939-8418-F4CA559641AC}" destId="{B6EE7790-A44A-4A94-AA39-8641C7738EDB}" srcOrd="0" destOrd="0" presId="urn:microsoft.com/office/officeart/2005/8/layout/vList5"/>
    <dgm:cxn modelId="{E6414C89-C722-4C2E-8F80-522694C5D62A}" type="presParOf" srcId="{B6EE7790-A44A-4A94-AA39-8641C7738EDB}" destId="{CD05329A-A798-414A-AFB6-0F35BDC43CF1}" srcOrd="0" destOrd="0" presId="urn:microsoft.com/office/officeart/2005/8/layout/vList5"/>
    <dgm:cxn modelId="{72D301DA-3E28-4DF8-8BE9-08BE7092A7D0}" type="presParOf" srcId="{B6EE7790-A44A-4A94-AA39-8641C7738EDB}" destId="{ED2277EB-F3E0-48FB-9DA9-8C962E90F7C0}" srcOrd="1" destOrd="0" presId="urn:microsoft.com/office/officeart/2005/8/layout/vList5"/>
    <dgm:cxn modelId="{3E84F26C-D84D-4502-A8B5-7FD0071BA776}" type="presParOf" srcId="{2C490983-0A39-4939-8418-F4CA559641AC}" destId="{A0A5FC66-FCFE-468E-AFA7-CBBE190220CA}" srcOrd="1" destOrd="0" presId="urn:microsoft.com/office/officeart/2005/8/layout/vList5"/>
    <dgm:cxn modelId="{80FB2519-6FF8-4955-9268-5ACC713140E1}" type="presParOf" srcId="{2C490983-0A39-4939-8418-F4CA559641AC}" destId="{D4F184D5-1A2F-4192-B4AB-3309E7F611DB}" srcOrd="2" destOrd="0" presId="urn:microsoft.com/office/officeart/2005/8/layout/vList5"/>
    <dgm:cxn modelId="{205F071D-316B-4D8A-8E03-00194B0064A1}" type="presParOf" srcId="{D4F184D5-1A2F-4192-B4AB-3309E7F611DB}" destId="{76605796-514A-454B-9D49-AE19CB6BCF41}" srcOrd="0" destOrd="0" presId="urn:microsoft.com/office/officeart/2005/8/layout/vList5"/>
    <dgm:cxn modelId="{0F833E87-4DDA-4659-B880-2F21199655F2}" type="presParOf" srcId="{D4F184D5-1A2F-4192-B4AB-3309E7F611DB}" destId="{A7AB043C-E2EE-4834-B693-6B6D45103FB4}" srcOrd="1" destOrd="0" presId="urn:microsoft.com/office/officeart/2005/8/layout/vList5"/>
    <dgm:cxn modelId="{1FAEA481-D132-4500-A460-901AA01ADE32}" type="presParOf" srcId="{2C490983-0A39-4939-8418-F4CA559641AC}" destId="{67BA3191-F5A6-491C-AFFC-9E8C7759E708}" srcOrd="3" destOrd="0" presId="urn:microsoft.com/office/officeart/2005/8/layout/vList5"/>
    <dgm:cxn modelId="{6EBFAD1B-9732-48BC-8BB8-B96CF7F932EF}" type="presParOf" srcId="{2C490983-0A39-4939-8418-F4CA559641AC}" destId="{9CF9D36C-256F-43EF-9DEE-5F0A891C05A8}" srcOrd="4" destOrd="0" presId="urn:microsoft.com/office/officeart/2005/8/layout/vList5"/>
    <dgm:cxn modelId="{D079E2E4-64F7-4E7A-96A1-4D8F3D4655E9}" type="presParOf" srcId="{9CF9D36C-256F-43EF-9DEE-5F0A891C05A8}" destId="{21BAB4D9-5D1A-4F6F-908A-0CF9C306A42A}" srcOrd="0" destOrd="0" presId="urn:microsoft.com/office/officeart/2005/8/layout/vList5"/>
    <dgm:cxn modelId="{1094E949-3A25-4264-873A-3E1257A7F513}" type="presParOf" srcId="{9CF9D36C-256F-43EF-9DEE-5F0A891C05A8}" destId="{9172BC94-C27F-4FB2-B50B-8191DB978E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48719C-2F76-4C23-915C-DE4F4C9DFFF0}">
      <dsp:nvSpPr>
        <dsp:cNvPr id="0" name=""/>
        <dsp:cNvSpPr/>
      </dsp:nvSpPr>
      <dsp:spPr>
        <a:xfrm>
          <a:off x="0" y="450059"/>
          <a:ext cx="7858180" cy="60007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A357A-36EC-4AEF-AD5D-1698B827C141}">
      <dsp:nvSpPr>
        <dsp:cNvPr id="0" name=""/>
        <dsp:cNvSpPr/>
      </dsp:nvSpPr>
      <dsp:spPr>
        <a:xfrm>
          <a:off x="3453" y="0"/>
          <a:ext cx="2279179" cy="60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FFC000"/>
              </a:solidFill>
            </a:rPr>
            <a:t>2004-2006</a:t>
          </a:r>
          <a:endParaRPr lang="ru-RU" sz="2100" kern="1200" dirty="0">
            <a:solidFill>
              <a:srgbClr val="FFC000"/>
            </a:solidFill>
          </a:endParaRPr>
        </a:p>
      </dsp:txBody>
      <dsp:txXfrm>
        <a:off x="3453" y="0"/>
        <a:ext cx="2279179" cy="600079"/>
      </dsp:txXfrm>
    </dsp:sp>
    <dsp:sp modelId="{708FCA57-F3C7-4535-9153-9E2C68187C5B}">
      <dsp:nvSpPr>
        <dsp:cNvPr id="0" name=""/>
        <dsp:cNvSpPr/>
      </dsp:nvSpPr>
      <dsp:spPr>
        <a:xfrm>
          <a:off x="1068032" y="675089"/>
          <a:ext cx="150019" cy="150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7EBAE-3049-4C98-9F38-4BC771E304C1}">
      <dsp:nvSpPr>
        <dsp:cNvPr id="0" name=""/>
        <dsp:cNvSpPr/>
      </dsp:nvSpPr>
      <dsp:spPr>
        <a:xfrm>
          <a:off x="2396591" y="900118"/>
          <a:ext cx="2279179" cy="60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FFC000"/>
              </a:solidFill>
            </a:rPr>
            <a:t>2010-2012</a:t>
          </a:r>
          <a:endParaRPr lang="ru-RU" sz="2100" kern="1200" dirty="0">
            <a:solidFill>
              <a:srgbClr val="FFC000"/>
            </a:solidFill>
          </a:endParaRPr>
        </a:p>
      </dsp:txBody>
      <dsp:txXfrm>
        <a:off x="2396591" y="900118"/>
        <a:ext cx="2279179" cy="600079"/>
      </dsp:txXfrm>
    </dsp:sp>
    <dsp:sp modelId="{DBBF1B5D-EB40-4D89-A7F9-532B20E724D9}">
      <dsp:nvSpPr>
        <dsp:cNvPr id="0" name=""/>
        <dsp:cNvSpPr/>
      </dsp:nvSpPr>
      <dsp:spPr>
        <a:xfrm>
          <a:off x="3461171" y="675089"/>
          <a:ext cx="150019" cy="150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ECA8A-8E28-4637-8E14-946443D1FE4C}">
      <dsp:nvSpPr>
        <dsp:cNvPr id="0" name=""/>
        <dsp:cNvSpPr/>
      </dsp:nvSpPr>
      <dsp:spPr>
        <a:xfrm>
          <a:off x="4789729" y="0"/>
          <a:ext cx="2279179" cy="60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C000"/>
              </a:solidFill>
            </a:rPr>
            <a:t>2014</a:t>
          </a:r>
          <a:endParaRPr lang="ru-RU" sz="2100" b="1" kern="1200" dirty="0">
            <a:solidFill>
              <a:srgbClr val="FFC000"/>
            </a:solidFill>
          </a:endParaRPr>
        </a:p>
      </dsp:txBody>
      <dsp:txXfrm>
        <a:off x="4789729" y="0"/>
        <a:ext cx="2279179" cy="600079"/>
      </dsp:txXfrm>
    </dsp:sp>
    <dsp:sp modelId="{27F12F50-9C7E-4034-8B3B-1636C09CB3B8}">
      <dsp:nvSpPr>
        <dsp:cNvPr id="0" name=""/>
        <dsp:cNvSpPr/>
      </dsp:nvSpPr>
      <dsp:spPr>
        <a:xfrm>
          <a:off x="5854309" y="675089"/>
          <a:ext cx="150019" cy="150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BAB586-B998-476B-9FAF-843E03AF578D}">
      <dsp:nvSpPr>
        <dsp:cNvPr id="0" name=""/>
        <dsp:cNvSpPr/>
      </dsp:nvSpPr>
      <dsp:spPr>
        <a:xfrm>
          <a:off x="3171847" y="0"/>
          <a:ext cx="475777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Предпринимательство, поддержка малого и среднего бизнеса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Привлечение инвестиций</a:t>
          </a:r>
          <a:endParaRPr lang="ru-RU" sz="1600" kern="1200" dirty="0"/>
        </a:p>
      </dsp:txBody>
      <dsp:txXfrm>
        <a:off x="3171847" y="0"/>
        <a:ext cx="4757770" cy="1269999"/>
      </dsp:txXfrm>
    </dsp:sp>
    <dsp:sp modelId="{D8762994-8EB9-407B-81C5-77A3A13C6ACC}">
      <dsp:nvSpPr>
        <dsp:cNvPr id="0" name=""/>
        <dsp:cNvSpPr/>
      </dsp:nvSpPr>
      <dsp:spPr>
        <a:xfrm>
          <a:off x="61946" y="0"/>
          <a:ext cx="3171847" cy="1269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градообразующая</a:t>
          </a:r>
          <a:endParaRPr lang="ru-RU" sz="2000" kern="1200" dirty="0"/>
        </a:p>
      </dsp:txBody>
      <dsp:txXfrm>
        <a:off x="61946" y="0"/>
        <a:ext cx="3171847" cy="1269999"/>
      </dsp:txXfrm>
    </dsp:sp>
    <dsp:sp modelId="{F1B34606-4622-4721-995F-26DF855317D6}">
      <dsp:nvSpPr>
        <dsp:cNvPr id="0" name=""/>
        <dsp:cNvSpPr/>
      </dsp:nvSpPr>
      <dsp:spPr>
        <a:xfrm>
          <a:off x="3171847" y="1397000"/>
          <a:ext cx="475777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жизнеобеспечение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безопасность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градоустройство</a:t>
          </a:r>
          <a:endParaRPr lang="ru-RU" sz="1600" kern="1200" dirty="0"/>
        </a:p>
      </dsp:txBody>
      <dsp:txXfrm>
        <a:off x="3171847" y="1397000"/>
        <a:ext cx="4757770" cy="1269999"/>
      </dsp:txXfrm>
    </dsp:sp>
    <dsp:sp modelId="{49FEE2BD-1B8A-4352-9B5A-61E417244A2A}">
      <dsp:nvSpPr>
        <dsp:cNvPr id="0" name=""/>
        <dsp:cNvSpPr/>
      </dsp:nvSpPr>
      <dsp:spPr>
        <a:xfrm>
          <a:off x="0" y="1397000"/>
          <a:ext cx="3171847" cy="126999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градообслуживающая</a:t>
          </a:r>
          <a:endParaRPr lang="ru-RU" sz="2000" kern="1200" dirty="0"/>
        </a:p>
      </dsp:txBody>
      <dsp:txXfrm>
        <a:off x="0" y="1397000"/>
        <a:ext cx="3171847" cy="1269999"/>
      </dsp:txXfrm>
    </dsp:sp>
    <dsp:sp modelId="{804C3481-1353-4410-9C47-896C32CE4930}">
      <dsp:nvSpPr>
        <dsp:cNvPr id="0" name=""/>
        <dsp:cNvSpPr/>
      </dsp:nvSpPr>
      <dsp:spPr>
        <a:xfrm>
          <a:off x="3171847" y="2793999"/>
          <a:ext cx="475777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социальная защита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культура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работа с молодежью,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физическая культура и спорт.</a:t>
          </a:r>
          <a:endParaRPr lang="ru-RU" sz="1600" kern="1200" dirty="0"/>
        </a:p>
      </dsp:txBody>
      <dsp:txXfrm>
        <a:off x="3171847" y="2793999"/>
        <a:ext cx="4757770" cy="1269999"/>
      </dsp:txXfrm>
    </dsp:sp>
    <dsp:sp modelId="{0A351571-C428-4156-AEF9-35C6EB6B200F}">
      <dsp:nvSpPr>
        <dsp:cNvPr id="0" name=""/>
        <dsp:cNvSpPr/>
      </dsp:nvSpPr>
      <dsp:spPr>
        <a:xfrm>
          <a:off x="0" y="2793999"/>
          <a:ext cx="3171847" cy="126999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социальная</a:t>
          </a:r>
          <a:endParaRPr lang="ru-RU" sz="2000" kern="1200" dirty="0"/>
        </a:p>
      </dsp:txBody>
      <dsp:txXfrm>
        <a:off x="0" y="2793999"/>
        <a:ext cx="3171847" cy="12699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2277EB-F3E0-48FB-9DA9-8C962E90F7C0}">
      <dsp:nvSpPr>
        <dsp:cNvPr id="0" name=""/>
        <dsp:cNvSpPr/>
      </dsp:nvSpPr>
      <dsp:spPr>
        <a:xfrm rot="5400000">
          <a:off x="4881514" y="-1821169"/>
          <a:ext cx="1215562" cy="516639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5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системный характер отдельным мероприятиям по социальной политике и т.д.</a:t>
          </a:r>
          <a:endParaRPr lang="ru-RU" sz="2500" kern="1200" dirty="0"/>
        </a:p>
      </dsp:txBody>
      <dsp:txXfrm rot="5400000">
        <a:off x="4881514" y="-1821169"/>
        <a:ext cx="1215562" cy="5166396"/>
      </dsp:txXfrm>
    </dsp:sp>
    <dsp:sp modelId="{CD05329A-A798-414A-AFB6-0F35BDC43CF1}">
      <dsp:nvSpPr>
        <dsp:cNvPr id="0" name=""/>
        <dsp:cNvSpPr/>
      </dsp:nvSpPr>
      <dsp:spPr>
        <a:xfrm>
          <a:off x="0" y="2302"/>
          <a:ext cx="2906097" cy="15194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укрепление муниципального уровня</a:t>
          </a:r>
          <a:r>
            <a:rPr kumimoji="0" lang="ru-RU" sz="2800" b="0" i="0" u="none" strike="noStrike" kern="1200" cap="none" normalizeH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2800" kern="1200" dirty="0"/>
        </a:p>
      </dsp:txBody>
      <dsp:txXfrm>
        <a:off x="0" y="2302"/>
        <a:ext cx="2906097" cy="1519452"/>
      </dsp:txXfrm>
    </dsp:sp>
    <dsp:sp modelId="{A7AB043C-E2EE-4834-B693-6B6D45103FB4}">
      <dsp:nvSpPr>
        <dsp:cNvPr id="0" name=""/>
        <dsp:cNvSpPr/>
      </dsp:nvSpPr>
      <dsp:spPr>
        <a:xfrm rot="5400000">
          <a:off x="4881514" y="-225744"/>
          <a:ext cx="1215562" cy="5166396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5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единство региональной политики в условиях разнообразия и трудности </a:t>
          </a:r>
          <a:endParaRPr lang="ru-RU" sz="2500" kern="1200" dirty="0"/>
        </a:p>
      </dsp:txBody>
      <dsp:txXfrm rot="5400000">
        <a:off x="4881514" y="-225744"/>
        <a:ext cx="1215562" cy="5166396"/>
      </dsp:txXfrm>
    </dsp:sp>
    <dsp:sp modelId="{76605796-514A-454B-9D49-AE19CB6BCF41}">
      <dsp:nvSpPr>
        <dsp:cNvPr id="0" name=""/>
        <dsp:cNvSpPr/>
      </dsp:nvSpPr>
      <dsp:spPr>
        <a:xfrm>
          <a:off x="0" y="1597727"/>
          <a:ext cx="2906097" cy="1519452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координация действий по вертикали органов власти региона и муниципальных образований </a:t>
          </a:r>
          <a:endParaRPr lang="ru-RU" sz="2000" kern="1200" dirty="0"/>
        </a:p>
      </dsp:txBody>
      <dsp:txXfrm>
        <a:off x="0" y="1597727"/>
        <a:ext cx="2906097" cy="1519452"/>
      </dsp:txXfrm>
    </dsp:sp>
    <dsp:sp modelId="{9172BC94-C27F-4FB2-B50B-8191DB978E11}">
      <dsp:nvSpPr>
        <dsp:cNvPr id="0" name=""/>
        <dsp:cNvSpPr/>
      </dsp:nvSpPr>
      <dsp:spPr>
        <a:xfrm rot="5400000">
          <a:off x="4881514" y="1369681"/>
          <a:ext cx="1215562" cy="5166396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5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решение проблемы прозрачности.</a:t>
          </a:r>
          <a:endParaRPr lang="ru-RU" sz="2500" kern="1200" dirty="0"/>
        </a:p>
      </dsp:txBody>
      <dsp:txXfrm rot="5400000">
        <a:off x="4881514" y="1369681"/>
        <a:ext cx="1215562" cy="5166396"/>
      </dsp:txXfrm>
    </dsp:sp>
    <dsp:sp modelId="{21BAB4D9-5D1A-4F6F-908A-0CF9C306A42A}">
      <dsp:nvSpPr>
        <dsp:cNvPr id="0" name=""/>
        <dsp:cNvSpPr/>
      </dsp:nvSpPr>
      <dsp:spPr>
        <a:xfrm>
          <a:off x="0" y="3193153"/>
          <a:ext cx="2906097" cy="151945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за каждой цифрой в бюджете стоит конкретное мероприятие с понятным расчетом и процедурой реализация мероприятия</a:t>
          </a:r>
          <a:endParaRPr lang="ru-RU" sz="1800" kern="1200" dirty="0"/>
        </a:p>
      </dsp:txBody>
      <dsp:txXfrm>
        <a:off x="0" y="3193153"/>
        <a:ext cx="2906097" cy="1519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61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F6AA-DB9F-48C0-ADE7-A14A9B61284D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E65E-0ADC-40CB-AE7D-1EE3BAB8E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Актуальные вопросы внедрения на современном этапе программного бюджета на уровне муниципальных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образований</a:t>
            </a:r>
            <a:r>
              <a:rPr lang="ru-RU" dirty="0"/>
              <a:t/>
            </a:r>
            <a:br>
              <a:rPr lang="ru-RU" dirty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105400"/>
            <a:ext cx="5686420" cy="823930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ГБОУ ВПО МО «Академия социального управления»</a:t>
            </a:r>
            <a:br>
              <a:rPr lang="ru-RU" sz="2000" dirty="0" smtClean="0"/>
            </a:br>
            <a:r>
              <a:rPr lang="ru-RU" sz="2000" dirty="0" smtClean="0"/>
              <a:t>аспирантка 2 года обучения</a:t>
            </a:r>
            <a:br>
              <a:rPr lang="ru-RU" sz="2000" dirty="0" smtClean="0"/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Ирина</a:t>
            </a:r>
            <a:r>
              <a:rPr lang="ru-RU" sz="2000" dirty="0" smtClean="0"/>
              <a:t> Евгеньевна Карасева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642918"/>
          <a:ext cx="7858180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214311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Концепция реформирования бюджетного процесса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2285992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 повышения эффективности бюджетных расходов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1928802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Современный этап: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федерального бюджета по программам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3441680"/>
            <a:ext cx="3714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государственная (муниципальная) </a:t>
            </a:r>
            <a:r>
              <a:rPr lang="ru-RU" b="1" dirty="0" smtClean="0">
                <a:solidFill>
                  <a:srgbClr val="FFFF00"/>
                </a:solidFill>
              </a:rPr>
              <a:t>программа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  <a:p>
            <a:r>
              <a:rPr lang="ru-RU" dirty="0" smtClean="0"/>
              <a:t>приоритетные </a:t>
            </a:r>
            <a:r>
              <a:rPr lang="ru-RU" dirty="0"/>
              <a:t>цели и задачи расходования бюджетных </a:t>
            </a:r>
            <a:r>
              <a:rPr lang="ru-RU" dirty="0" smtClean="0"/>
              <a:t>средств</a:t>
            </a:r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мероприятия </a:t>
            </a:r>
            <a:r>
              <a:rPr lang="ru-RU" dirty="0"/>
              <a:t>(взаимоувязанные по срокам, ресурсам, исполнителям, показателям качества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50095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Московская область:</a:t>
            </a:r>
          </a:p>
          <a:p>
            <a:endParaRPr lang="ru-RU" dirty="0"/>
          </a:p>
          <a:p>
            <a:r>
              <a:rPr lang="ru-RU" sz="2400" dirty="0" smtClean="0"/>
              <a:t>16 государственных </a:t>
            </a:r>
            <a:r>
              <a:rPr lang="ru-RU" sz="2400" dirty="0" smtClean="0"/>
              <a:t>программ</a:t>
            </a:r>
          </a:p>
          <a:p>
            <a:r>
              <a:rPr lang="ru-RU" sz="2400" dirty="0" smtClean="0"/>
              <a:t>Срок  реализации: не менее 5 лет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Постановление Правительства МО от 25.03.2013 N 208/8 "Об утверждении Порядка разработки и реализации государственных программ Московской </a:t>
            </a:r>
            <a:r>
              <a:rPr lang="ru-RU" sz="2400" dirty="0" smtClean="0"/>
              <a:t>области« </a:t>
            </a:r>
            <a:endParaRPr lang="ru-RU" sz="2400" dirty="0"/>
          </a:p>
          <a:p>
            <a:r>
              <a:rPr lang="ru-RU" sz="24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Важно</a:t>
            </a:r>
            <a:r>
              <a:rPr lang="ru-RU" sz="2400" dirty="0" smtClean="0"/>
              <a:t>: </a:t>
            </a:r>
          </a:p>
          <a:p>
            <a:r>
              <a:rPr lang="ru-RU" sz="2400" b="1" u="sng" dirty="0" smtClean="0"/>
              <a:t>VII</a:t>
            </a:r>
            <a:r>
              <a:rPr lang="ru-RU" sz="2400" b="1" u="sng" dirty="0"/>
              <a:t>. Участие муниципальных образований </a:t>
            </a:r>
          </a:p>
          <a:p>
            <a:r>
              <a:rPr lang="ru-RU" sz="2400" b="1" u="sng" dirty="0"/>
              <a:t>Московской области в реализации </a:t>
            </a:r>
            <a:r>
              <a:rPr lang="ru-RU" sz="2400" b="1" u="sng" dirty="0" smtClean="0"/>
              <a:t>Программы</a:t>
            </a:r>
          </a:p>
          <a:p>
            <a:endParaRPr lang="ru-RU" sz="2400" b="1" u="sng" dirty="0"/>
          </a:p>
          <a:p>
            <a:r>
              <a:rPr lang="ru-RU" sz="2400" b="1" u="sng" dirty="0" smtClean="0"/>
              <a:t>Органам местного самоуправления </a:t>
            </a:r>
            <a:r>
              <a:rPr lang="ru-RU" sz="2400" b="1" u="sng" dirty="0" smtClean="0"/>
              <a:t>рекомендовано подготовить </a:t>
            </a:r>
            <a:r>
              <a:rPr lang="ru-RU" sz="2400" b="1" u="sng" dirty="0" smtClean="0"/>
              <a:t>нормативно-правовую базу</a:t>
            </a:r>
            <a:endParaRPr lang="ru-RU" sz="2400" b="1" u="sng" dirty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468135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</a:p>
          <a:p>
            <a:pPr marR="0" lvl="0" indent="4492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классификация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 структура программ, показатели социально-экономического развития, методология разработки программ, контроль за их выполнением.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sz="2400" dirty="0" smtClean="0">
                <a:latin typeface="+mj-lt"/>
                <a:ea typeface="Calibri" pitchFamily="34" charset="0"/>
                <a:cs typeface="Times New Roman" pitchFamily="18" charset="0"/>
              </a:rPr>
              <a:t>Проблемы: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lang="ru-RU" sz="2400" dirty="0" smtClean="0">
                <a:latin typeface="+mj-lt"/>
                <a:ea typeface="Calibri" pitchFamily="34" charset="0"/>
                <a:cs typeface="Times New Roman" pitchFamily="18" charset="0"/>
              </a:rPr>
              <a:t>недостаточная финансовая обеспеченность, </a:t>
            </a:r>
            <a:r>
              <a:rPr lang="ru-RU" sz="2400" dirty="0" err="1" smtClean="0">
                <a:latin typeface="+mj-lt"/>
                <a:ea typeface="Calibri" pitchFamily="34" charset="0"/>
                <a:cs typeface="Times New Roman" pitchFamily="18" charset="0"/>
              </a:rPr>
              <a:t>дотационность</a:t>
            </a:r>
            <a:r>
              <a:rPr lang="ru-RU" sz="2400" dirty="0" smtClean="0">
                <a:latin typeface="+mj-lt"/>
                <a:ea typeface="Calibri" pitchFamily="34" charset="0"/>
                <a:cs typeface="Times New Roman" pitchFamily="18" charset="0"/>
              </a:rPr>
              <a:t>, что не позволяет самостоятельно определять приоритеты развития </a:t>
            </a:r>
            <a:r>
              <a:rPr lang="ru-RU" sz="2400" dirty="0" smtClean="0">
                <a:latin typeface="+mj-lt"/>
                <a:ea typeface="Calibri" pitchFamily="34" charset="0"/>
                <a:cs typeface="Times New Roman" pitchFamily="18" charset="0"/>
              </a:rPr>
              <a:t>территории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endParaRPr lang="ru-RU" sz="24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lang="ru-RU" sz="2400" dirty="0" smtClean="0">
                <a:latin typeface="+mj-lt"/>
                <a:ea typeface="Calibri" pitchFamily="34" charset="0"/>
                <a:cs typeface="Times New Roman" pitchFamily="18" charset="0"/>
              </a:rPr>
              <a:t>неопределенность поступающих доходов, негативно отражающаяся на документах планирования.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57224" y="212031"/>
            <a:ext cx="750095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– механизм согласования бюджетного и стратегического планирования.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2500306"/>
          <a:ext cx="79296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285728"/>
            <a:ext cx="8001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1. Распределение расходов местного бюджета по градообслуживающей сфере развития муниципального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196265"/>
          <a:ext cx="8469686" cy="5661735"/>
        </p:xfrm>
        <a:graphic>
          <a:graphicData uri="http://schemas.openxmlformats.org/drawingml/2006/table">
            <a:tbl>
              <a:tblPr/>
              <a:tblGrid>
                <a:gridCol w="285752"/>
                <a:gridCol w="1131269"/>
                <a:gridCol w="2946526"/>
                <a:gridCol w="961460"/>
                <a:gridCol w="2218753"/>
                <a:gridCol w="814486"/>
                <a:gridCol w="111440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Сфера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Цели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Рз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 ПР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Наименование Рз ПР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020" marR="43020" marT="21510" marB="215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912">
                <a:tc rowSpan="9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градообслуживающая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Жизнеобеспечение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 Возможность получения качественных услуг городского хозяйства: жилищно-коммунального, связи, торговли, общественного питания, бытового обслуживания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04 09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Дорожное хозяйство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164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05 01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4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05 02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4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Обеспечение благоприятного состояния окружающей среды; безопасности проживания на местном уровне: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общественный порядок; пожарная, при чрезвычайных ситуациях, санитарно-эпидемиологическая безопасность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03 09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9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03 14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Градоустройство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Создание комфортной среды проживания (городской среды); планировка и застройка; архитектурный облик; благоустройство территории; озеленение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05 03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05 03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65" marR="32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24173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Аспекты внедрения программных бюджетов на местном уровне 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1643050"/>
          <a:ext cx="807249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443066"/>
            <a:ext cx="8572528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180975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разработка единой для региона и поселений (на первом этапе – 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унификация для районов и поселений) системы качественных и количественных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показателей</a:t>
            </a:r>
            <a:endParaRPr lang="ru-RU" sz="2300" b="1" dirty="0" smtClean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180975" algn="l"/>
              </a:tabLst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180975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модельных нормативных актов и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методологических разъяснений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для поселений: программный бюджет должен иметь нацеленность на результат, а не на освоение бюджетных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средств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  <a:tab pos="180975" algn="l"/>
              </a:tabLst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180975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организация эффективно функционирующей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муниципальной статистики.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Изучение финансовых и социально-экономических явлений возможно при наличии обширных и достоверных статистических данных, показывающих взаимосвязь между разными сферами. 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85728"/>
            <a:ext cx="262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Предложения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452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Актуальные вопросы внедрения на современном этапе программного бюджета на уровне муниципальных образований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внедрения на современном этапе программного бюджета на уровне муниципальных образований </dc:title>
  <dc:creator>Ирина</dc:creator>
  <cp:lastModifiedBy>Ирина</cp:lastModifiedBy>
  <cp:revision>14</cp:revision>
  <dcterms:created xsi:type="dcterms:W3CDTF">2013-09-25T18:45:50Z</dcterms:created>
  <dcterms:modified xsi:type="dcterms:W3CDTF">2013-09-26T10:15:19Z</dcterms:modified>
</cp:coreProperties>
</file>