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2" r:id="rId4"/>
    <p:sldId id="257" r:id="rId5"/>
    <p:sldId id="283" r:id="rId6"/>
    <p:sldId id="288" r:id="rId7"/>
    <p:sldId id="281" r:id="rId8"/>
    <p:sldId id="280" r:id="rId9"/>
    <p:sldId id="276" r:id="rId10"/>
    <p:sldId id="284" r:id="rId11"/>
    <p:sldId id="289" r:id="rId12"/>
    <p:sldId id="290" r:id="rId13"/>
    <p:sldId id="291" r:id="rId14"/>
    <p:sldId id="292" r:id="rId15"/>
    <p:sldId id="278" r:id="rId16"/>
    <p:sldId id="27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лист" id="{D3C4DB20-6D70-4B0D-9986-A7FD7239CDBA}">
          <p14:sldIdLst>
            <p14:sldId id="256"/>
          </p14:sldIdLst>
        </p14:section>
        <p14:section name="Основная презентация" id="{1BCFE843-6622-492A-A407-C0E22C0E61B9}">
          <p14:sldIdLst>
            <p14:sldId id="279"/>
            <p14:sldId id="282"/>
            <p14:sldId id="257"/>
            <p14:sldId id="283"/>
            <p14:sldId id="288"/>
            <p14:sldId id="281"/>
            <p14:sldId id="280"/>
            <p14:sldId id="276"/>
            <p14:sldId id="284"/>
            <p14:sldId id="289"/>
            <p14:sldId id="290"/>
            <p14:sldId id="291"/>
            <p14:sldId id="292"/>
            <p14:sldId id="278"/>
          </p14:sldIdLst>
        </p14:section>
        <p14:section name="Раздел без заголовка" id="{58B88CB2-1AE8-4661-A2E7-30AC81293D66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9" autoAdjust="0"/>
  </p:normalViewPr>
  <p:slideViewPr>
    <p:cSldViewPr>
      <p:cViewPr varScale="1">
        <p:scale>
          <a:sx n="82" d="100"/>
          <a:sy n="82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numFmt formatCode="General" sourceLinked="0"/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Garamond" panose="02020404030301010803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Возглавили представительные ОМСУ</c:v>
                </c:pt>
                <c:pt idx="1">
                  <c:v>Избраны главами муниципальных образований</c:v>
                </c:pt>
                <c:pt idx="2">
                  <c:v>Назначены заместителями глав муниципальных образований</c:v>
                </c:pt>
                <c:pt idx="3">
                  <c:v>Рекомендованы в резерв управленческих кадров Челябинской области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17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DCFEB-9B17-429F-AE7D-A894AE1AA856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D5C986-08CC-4279-B821-151E5BD1A302}">
      <dgm:prSet phldrT="[Текст]" custT="1"/>
      <dgm:spPr/>
      <dgm:t>
        <a:bodyPr/>
        <a:lstStyle/>
        <a:p>
          <a:pPr algn="ctr"/>
          <a:r>
            <a:rPr lang="ru-RU" sz="2600" b="0" i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Дефицит профессиональных муниципальных кадров</a:t>
          </a:r>
          <a:endParaRPr lang="ru-RU" sz="2600" b="0" i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EF5732E1-E46B-4358-9647-514C55888293}" type="parTrans" cxnId="{DD163CCD-3B6F-4F01-A187-E3A8CAF43DEF}">
      <dgm:prSet/>
      <dgm:spPr/>
      <dgm:t>
        <a:bodyPr/>
        <a:lstStyle/>
        <a:p>
          <a:pPr algn="ctr"/>
          <a:endParaRPr lang="ru-RU" sz="2600" b="0" i="0" u="none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5E79A6F2-A247-4906-946B-E1116E14BB88}" type="sibTrans" cxnId="{DD163CCD-3B6F-4F01-A187-E3A8CAF43DEF}">
      <dgm:prSet custT="1"/>
      <dgm:spPr/>
      <dgm:t>
        <a:bodyPr/>
        <a:lstStyle/>
        <a:p>
          <a:pPr algn="ctr"/>
          <a:endParaRPr lang="ru-RU" sz="2600" b="0" i="0" u="none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DB88270B-6E99-4435-B07B-22D24C727312}">
      <dgm:prSet phldrT="[Текст]" custT="1"/>
      <dgm:spPr/>
      <dgm:t>
        <a:bodyPr/>
        <a:lstStyle/>
        <a:p>
          <a:pPr algn="ctr"/>
          <a:r>
            <a:rPr lang="ru-RU" sz="2600" b="0" i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Формирование кадрового резерва руководителей органов местного самоуправления</a:t>
          </a:r>
          <a:endParaRPr lang="ru-RU" sz="2600" b="0" i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F7487C68-13F3-40E4-BE8F-65C1C88C2D3F}" type="parTrans" cxnId="{6C515096-66EB-4FFC-A085-26BC8C3892BB}">
      <dgm:prSet/>
      <dgm:spPr/>
      <dgm:t>
        <a:bodyPr/>
        <a:lstStyle/>
        <a:p>
          <a:pPr algn="ctr"/>
          <a:endParaRPr lang="ru-RU" sz="2600" b="0" i="0" u="none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B6D9ED1-ADFF-4754-8E93-1EC8D1F68624}" type="sibTrans" cxnId="{6C515096-66EB-4FFC-A085-26BC8C3892BB}">
      <dgm:prSet custT="1"/>
      <dgm:spPr/>
      <dgm:t>
        <a:bodyPr/>
        <a:lstStyle/>
        <a:p>
          <a:pPr algn="ctr"/>
          <a:endParaRPr lang="ru-RU" sz="2600" b="0" i="0" u="none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67FD353B-74CB-4F6B-9576-3D1DA4749FF9}">
      <dgm:prSet phldrT="[Текст]" custT="1"/>
      <dgm:spPr/>
      <dgm:t>
        <a:bodyPr/>
        <a:lstStyle/>
        <a:p>
          <a:pPr algn="ctr"/>
          <a:r>
            <a:rPr lang="ru-RU" sz="2600" b="0" i="0" u="non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Система отбора, подготовки и переподготовки управленческих кадров органов местного самоуправления</a:t>
          </a:r>
          <a:endParaRPr lang="ru-RU" sz="2600" b="0" i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BEB0C4C8-CEF5-42D3-B1B9-3835E330D179}" type="parTrans" cxnId="{87C508F0-0A2B-43C4-A550-07A0BFC05305}">
      <dgm:prSet/>
      <dgm:spPr/>
      <dgm:t>
        <a:bodyPr/>
        <a:lstStyle/>
        <a:p>
          <a:pPr algn="ctr"/>
          <a:endParaRPr lang="ru-RU" sz="2600" b="0" i="0" u="none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3476C3E7-D970-4C34-8429-A453AC2C6BB2}" type="sibTrans" cxnId="{87C508F0-0A2B-43C4-A550-07A0BFC05305}">
      <dgm:prSet/>
      <dgm:spPr/>
      <dgm:t>
        <a:bodyPr/>
        <a:lstStyle/>
        <a:p>
          <a:pPr algn="ctr"/>
          <a:endParaRPr lang="ru-RU" sz="2600" b="0" i="0" u="none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gm:t>
    </dgm:pt>
    <dgm:pt modelId="{0FC7B9A1-8D10-4280-A777-ABB2B04A2E57}" type="pres">
      <dgm:prSet presAssocID="{E23DCFEB-9B17-429F-AE7D-A894AE1AA8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4B5D2-C186-45F1-96D2-3D2D64AA3249}" type="pres">
      <dgm:prSet presAssocID="{E23DCFEB-9B17-429F-AE7D-A894AE1AA85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26E6294-53BA-4919-8603-9E308B31EA19}" type="pres">
      <dgm:prSet presAssocID="{E23DCFEB-9B17-429F-AE7D-A894AE1AA85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B5F25-B5F8-46AA-AACF-6560E0EF8AEB}" type="pres">
      <dgm:prSet presAssocID="{E23DCFEB-9B17-429F-AE7D-A894AE1AA85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0FFE8-5A56-4BCA-AE20-EA4B9777FF58}" type="pres">
      <dgm:prSet presAssocID="{E23DCFEB-9B17-429F-AE7D-A894AE1AA85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8F2A4-B7D3-4439-858E-50042A02C43D}" type="pres">
      <dgm:prSet presAssocID="{E23DCFEB-9B17-429F-AE7D-A894AE1AA85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3855C-9374-408F-9161-E0441A105965}" type="pres">
      <dgm:prSet presAssocID="{E23DCFEB-9B17-429F-AE7D-A894AE1AA85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075F7-54D4-45CD-96CC-2B91EFA610AD}" type="pres">
      <dgm:prSet presAssocID="{E23DCFEB-9B17-429F-AE7D-A894AE1AA85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40CAF-0622-4666-AB73-4201C00A6AC1}" type="pres">
      <dgm:prSet presAssocID="{E23DCFEB-9B17-429F-AE7D-A894AE1AA85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A9DCB-780A-47E2-8F2F-23645B50F939}" type="pres">
      <dgm:prSet presAssocID="{E23DCFEB-9B17-429F-AE7D-A894AE1AA85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508F0-0A2B-43C4-A550-07A0BFC05305}" srcId="{E23DCFEB-9B17-429F-AE7D-A894AE1AA856}" destId="{67FD353B-74CB-4F6B-9576-3D1DA4749FF9}" srcOrd="2" destOrd="0" parTransId="{BEB0C4C8-CEF5-42D3-B1B9-3835E330D179}" sibTransId="{3476C3E7-D970-4C34-8429-A453AC2C6BB2}"/>
    <dgm:cxn modelId="{7C0DC520-4A41-4286-AE8A-0A83218C62A8}" type="presOf" srcId="{DB88270B-6E99-4435-B07B-22D24C727312}" destId="{BE040CAF-0622-4666-AB73-4201C00A6AC1}" srcOrd="1" destOrd="0" presId="urn:microsoft.com/office/officeart/2005/8/layout/vProcess5"/>
    <dgm:cxn modelId="{FF1D23BC-CBA8-48CF-A0F2-428E4DD7AF54}" type="presOf" srcId="{E23DCFEB-9B17-429F-AE7D-A894AE1AA856}" destId="{0FC7B9A1-8D10-4280-A777-ABB2B04A2E57}" srcOrd="0" destOrd="0" presId="urn:microsoft.com/office/officeart/2005/8/layout/vProcess5"/>
    <dgm:cxn modelId="{DD163CCD-3B6F-4F01-A187-E3A8CAF43DEF}" srcId="{E23DCFEB-9B17-429F-AE7D-A894AE1AA856}" destId="{F7D5C986-08CC-4279-B821-151E5BD1A302}" srcOrd="0" destOrd="0" parTransId="{EF5732E1-E46B-4358-9647-514C55888293}" sibTransId="{5E79A6F2-A247-4906-946B-E1116E14BB88}"/>
    <dgm:cxn modelId="{90808EF8-0C15-41A3-8832-312E0A5049A4}" type="presOf" srcId="{67FD353B-74CB-4F6B-9576-3D1DA4749FF9}" destId="{FBDA9DCB-780A-47E2-8F2F-23645B50F939}" srcOrd="1" destOrd="0" presId="urn:microsoft.com/office/officeart/2005/8/layout/vProcess5"/>
    <dgm:cxn modelId="{6C515096-66EB-4FFC-A085-26BC8C3892BB}" srcId="{E23DCFEB-9B17-429F-AE7D-A894AE1AA856}" destId="{DB88270B-6E99-4435-B07B-22D24C727312}" srcOrd="1" destOrd="0" parTransId="{F7487C68-13F3-40E4-BE8F-65C1C88C2D3F}" sibTransId="{6B6D9ED1-ADFF-4754-8E93-1EC8D1F68624}"/>
    <dgm:cxn modelId="{47265447-BFDA-4378-8C0F-01D77B977B6C}" type="presOf" srcId="{5E79A6F2-A247-4906-946B-E1116E14BB88}" destId="{4BB8F2A4-B7D3-4439-858E-50042A02C43D}" srcOrd="0" destOrd="0" presId="urn:microsoft.com/office/officeart/2005/8/layout/vProcess5"/>
    <dgm:cxn modelId="{388BD05B-0172-4536-9A4B-BD953BE931CC}" type="presOf" srcId="{67FD353B-74CB-4F6B-9576-3D1DA4749FF9}" destId="{B8F0FFE8-5A56-4BCA-AE20-EA4B9777FF58}" srcOrd="0" destOrd="0" presId="urn:microsoft.com/office/officeart/2005/8/layout/vProcess5"/>
    <dgm:cxn modelId="{042FB412-0B39-4BAE-8CFD-97DE67F15AC7}" type="presOf" srcId="{6B6D9ED1-ADFF-4754-8E93-1EC8D1F68624}" destId="{5EA3855C-9374-408F-9161-E0441A105965}" srcOrd="0" destOrd="0" presId="urn:microsoft.com/office/officeart/2005/8/layout/vProcess5"/>
    <dgm:cxn modelId="{A959738F-D5EA-44A8-AEEE-E85FF97267A9}" type="presOf" srcId="{DB88270B-6E99-4435-B07B-22D24C727312}" destId="{C8EB5F25-B5F8-46AA-AACF-6560E0EF8AEB}" srcOrd="0" destOrd="0" presId="urn:microsoft.com/office/officeart/2005/8/layout/vProcess5"/>
    <dgm:cxn modelId="{8CDC4FC4-090D-4D04-9F2C-0213B7149EB7}" type="presOf" srcId="{F7D5C986-08CC-4279-B821-151E5BD1A302}" destId="{426E6294-53BA-4919-8603-9E308B31EA19}" srcOrd="0" destOrd="0" presId="urn:microsoft.com/office/officeart/2005/8/layout/vProcess5"/>
    <dgm:cxn modelId="{ACA6C868-3680-4283-8098-8D94704D462C}" type="presOf" srcId="{F7D5C986-08CC-4279-B821-151E5BD1A302}" destId="{B32075F7-54D4-45CD-96CC-2B91EFA610AD}" srcOrd="1" destOrd="0" presId="urn:microsoft.com/office/officeart/2005/8/layout/vProcess5"/>
    <dgm:cxn modelId="{7A5111E7-0F28-4808-9FF8-44B3FF8CDDA8}" type="presParOf" srcId="{0FC7B9A1-8D10-4280-A777-ABB2B04A2E57}" destId="{E4F4B5D2-C186-45F1-96D2-3D2D64AA3249}" srcOrd="0" destOrd="0" presId="urn:microsoft.com/office/officeart/2005/8/layout/vProcess5"/>
    <dgm:cxn modelId="{33F3A804-8765-412E-9BFB-2939ADEEB38D}" type="presParOf" srcId="{0FC7B9A1-8D10-4280-A777-ABB2B04A2E57}" destId="{426E6294-53BA-4919-8603-9E308B31EA19}" srcOrd="1" destOrd="0" presId="urn:microsoft.com/office/officeart/2005/8/layout/vProcess5"/>
    <dgm:cxn modelId="{741201A9-09BB-412D-94F8-FEC438DE0659}" type="presParOf" srcId="{0FC7B9A1-8D10-4280-A777-ABB2B04A2E57}" destId="{C8EB5F25-B5F8-46AA-AACF-6560E0EF8AEB}" srcOrd="2" destOrd="0" presId="urn:microsoft.com/office/officeart/2005/8/layout/vProcess5"/>
    <dgm:cxn modelId="{F83AC2B0-6B1B-4CF7-B2D3-9F4D36BA73C0}" type="presParOf" srcId="{0FC7B9A1-8D10-4280-A777-ABB2B04A2E57}" destId="{B8F0FFE8-5A56-4BCA-AE20-EA4B9777FF58}" srcOrd="3" destOrd="0" presId="urn:microsoft.com/office/officeart/2005/8/layout/vProcess5"/>
    <dgm:cxn modelId="{4CDF6A80-8BE7-4F7A-95CB-45C2B83E4D27}" type="presParOf" srcId="{0FC7B9A1-8D10-4280-A777-ABB2B04A2E57}" destId="{4BB8F2A4-B7D3-4439-858E-50042A02C43D}" srcOrd="4" destOrd="0" presId="urn:microsoft.com/office/officeart/2005/8/layout/vProcess5"/>
    <dgm:cxn modelId="{544C1319-81A5-41A4-9413-C2BC360125A5}" type="presParOf" srcId="{0FC7B9A1-8D10-4280-A777-ABB2B04A2E57}" destId="{5EA3855C-9374-408F-9161-E0441A105965}" srcOrd="5" destOrd="0" presId="urn:microsoft.com/office/officeart/2005/8/layout/vProcess5"/>
    <dgm:cxn modelId="{6B4EF3CA-299D-47EE-AC0D-3E9F9AF38A16}" type="presParOf" srcId="{0FC7B9A1-8D10-4280-A777-ABB2B04A2E57}" destId="{B32075F7-54D4-45CD-96CC-2B91EFA610AD}" srcOrd="6" destOrd="0" presId="urn:microsoft.com/office/officeart/2005/8/layout/vProcess5"/>
    <dgm:cxn modelId="{D95A1AD7-0512-4660-8A40-C544AEF1C9B4}" type="presParOf" srcId="{0FC7B9A1-8D10-4280-A777-ABB2B04A2E57}" destId="{BE040CAF-0622-4666-AB73-4201C00A6AC1}" srcOrd="7" destOrd="0" presId="urn:microsoft.com/office/officeart/2005/8/layout/vProcess5"/>
    <dgm:cxn modelId="{EA3CC4BD-52DE-480E-A3CB-71AC701C83F6}" type="presParOf" srcId="{0FC7B9A1-8D10-4280-A777-ABB2B04A2E57}" destId="{FBDA9DCB-780A-47E2-8F2F-23645B50F9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9A239-A975-411E-86F0-C7E419524FE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AAD300-9D72-4BCC-86B7-8B120436F38A}">
      <dgm:prSet phldrT="[Текст]" custT="1"/>
      <dgm:spPr/>
      <dgm:t>
        <a:bodyPr/>
        <a:lstStyle/>
        <a:p>
          <a:pPr marL="0" indent="457200" algn="just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ru-RU" sz="2800" dirty="0" smtClean="0">
              <a:solidFill>
                <a:srgbClr val="002060"/>
              </a:solidFill>
              <a:latin typeface="Garamond" panose="02020404030301010803" pitchFamily="18" charset="0"/>
            </a:rPr>
            <a:t> 16 городских округов;</a:t>
          </a:r>
          <a:endParaRPr lang="ru-RU" sz="2800" dirty="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4FEDC5DE-D7CE-4BE3-97F7-AAFD98A8BC3D}" type="sibTrans" cxnId="{A082AF26-B33F-4723-B187-B0E40CEB4CBF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>
            <a:latin typeface="Garamond" panose="02020404030301010803" pitchFamily="18" charset="0"/>
          </a:endParaRPr>
        </a:p>
      </dgm:t>
    </dgm:pt>
    <dgm:pt modelId="{08056F90-708C-4981-844A-4CCAA1CDA3FA}" type="parTrans" cxnId="{A082AF26-B33F-4723-B187-B0E40CEB4CBF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>
            <a:latin typeface="Garamond" panose="02020404030301010803" pitchFamily="18" charset="0"/>
          </a:endParaRPr>
        </a:p>
      </dgm:t>
    </dgm:pt>
    <dgm:pt modelId="{50C74A3D-C529-47FF-BD63-41E27E9BD168}">
      <dgm:prSet phldrT="[Текст]" custT="1"/>
      <dgm:spPr>
        <a:solidFill>
          <a:srgbClr val="0070C0"/>
        </a:solidFill>
      </dgm:spPr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800" spc="0" baseline="0" dirty="0" smtClean="0">
              <a:solidFill>
                <a:schemeClr val="bg1"/>
              </a:solidFill>
              <a:latin typeface="Garamond" panose="02020404030301010803" pitchFamily="18" charset="0"/>
            </a:rPr>
            <a:t>В Челябинскую область входит 319 муниципальных образований: </a:t>
          </a:r>
          <a:endParaRPr lang="ru-RU" sz="2800" spc="0" baseline="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047B35B-48BA-4898-9415-062BB0F387B8}" type="sibTrans" cxnId="{95DFF914-8A68-4E8F-AB75-296ED9F9B446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>
            <a:latin typeface="Garamond" panose="02020404030301010803" pitchFamily="18" charset="0"/>
          </a:endParaRPr>
        </a:p>
      </dgm:t>
    </dgm:pt>
    <dgm:pt modelId="{3D6111C6-1761-444D-992F-244E929BF699}" type="parTrans" cxnId="{95DFF914-8A68-4E8F-AB75-296ED9F9B446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>
            <a:latin typeface="Garamond" panose="02020404030301010803" pitchFamily="18" charset="0"/>
          </a:endParaRPr>
        </a:p>
      </dgm:t>
    </dgm:pt>
    <dgm:pt modelId="{98C12517-C04D-4318-82BC-B920478EBF58}">
      <dgm:prSet phldrT="[Текст]" custT="1"/>
      <dgm:spPr/>
      <dgm:t>
        <a:bodyPr/>
        <a:lstStyle/>
        <a:p>
          <a:pPr marL="0" indent="457200" algn="just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ru-RU" sz="2800" dirty="0" smtClean="0">
              <a:solidFill>
                <a:srgbClr val="002060"/>
              </a:solidFill>
              <a:latin typeface="Garamond" panose="02020404030301010803" pitchFamily="18" charset="0"/>
            </a:rPr>
            <a:t> 27 муниципальных районов;</a:t>
          </a:r>
          <a:endParaRPr lang="ru-RU" sz="2800" dirty="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17B9096B-C3C1-4815-ADD2-097608653B6B}" type="sibTrans" cxnId="{6553A383-D8C2-433D-89D0-F71185A39087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>
            <a:latin typeface="Garamond" panose="02020404030301010803" pitchFamily="18" charset="0"/>
          </a:endParaRPr>
        </a:p>
      </dgm:t>
    </dgm:pt>
    <dgm:pt modelId="{75399BE5-27AD-4D4F-AFA8-0240CD1A6EA8}" type="parTrans" cxnId="{6553A383-D8C2-433D-89D0-F71185A39087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>
            <a:latin typeface="Garamond" panose="02020404030301010803" pitchFamily="18" charset="0"/>
          </a:endParaRPr>
        </a:p>
      </dgm:t>
    </dgm:pt>
    <dgm:pt modelId="{C2DB363A-7BF9-4CAA-9ED1-B56190AB020B}">
      <dgm:prSet custT="1"/>
      <dgm:spPr/>
      <dgm:t>
        <a:bodyPr/>
        <a:lstStyle/>
        <a:p>
          <a:pPr marL="0" indent="457200" algn="just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ru-RU" sz="2800" dirty="0" smtClean="0">
              <a:solidFill>
                <a:srgbClr val="002060"/>
              </a:solidFill>
              <a:latin typeface="Garamond" panose="02020404030301010803" pitchFamily="18" charset="0"/>
            </a:rPr>
            <a:t> 7 внутригородских районов города Челябинска; </a:t>
          </a:r>
          <a:endParaRPr lang="ru-RU" sz="2800" dirty="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EAD91930-313E-49B7-8CF1-A474AD733C2D}" type="parTrans" cxnId="{005DAE5F-2B63-43AD-BB7C-37BF8D097CCF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37AAA48F-F190-441A-ADAE-1AD5B014FA43}" type="sibTrans" cxnId="{005DAE5F-2B63-43AD-BB7C-37BF8D097CCF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2C1CC530-F3CC-4E40-92AC-485B59721BE0}">
      <dgm:prSet custT="1"/>
      <dgm:spPr/>
      <dgm:t>
        <a:bodyPr/>
        <a:lstStyle/>
        <a:p>
          <a:pPr marL="0" indent="457200" algn="just"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ru-RU" sz="2800" dirty="0" smtClean="0">
              <a:solidFill>
                <a:srgbClr val="002060"/>
              </a:solidFill>
              <a:latin typeface="Garamond" panose="02020404030301010803" pitchFamily="18" charset="0"/>
            </a:rPr>
            <a:t> 27 городских и 242 сельских поселения.</a:t>
          </a:r>
          <a:endParaRPr lang="ru-RU" sz="2800" dirty="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E0B17667-4C96-4DCB-B804-7D872C8508C9}" type="parTrans" cxnId="{A0EE59DA-434A-43F8-99F3-43E9DD1617A0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66621834-B450-4372-A1BE-7862514B65A4}" type="sibTrans" cxnId="{A0EE59DA-434A-43F8-99F3-43E9DD1617A0}">
      <dgm:prSet/>
      <dgm:spPr/>
      <dgm:t>
        <a:bodyPr/>
        <a:lstStyle/>
        <a:p>
          <a:pPr marL="0" indent="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16036301-894D-49EB-90EA-920F0497D448}" type="pres">
      <dgm:prSet presAssocID="{CFE9A239-A975-411E-86F0-C7E419524F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3EDCF-B115-4154-9E27-4D4FFDD307CB}" type="pres">
      <dgm:prSet presAssocID="{50C74A3D-C529-47FF-BD63-41E27E9BD168}" presName="parentText" presStyleLbl="node1" presStyleIdx="0" presStyleCnt="1" custLinFactNeighborX="-23" custLinFactNeighborY="-18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58338-FEA8-49DF-BC24-8FBA6E8D99D5}" type="pres">
      <dgm:prSet presAssocID="{50C74A3D-C529-47FF-BD63-41E27E9BD16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4F1BA0-22FB-4B66-90DC-7CD9615AAF73}" type="presOf" srcId="{CFE9A239-A975-411E-86F0-C7E419524FE0}" destId="{16036301-894D-49EB-90EA-920F0497D448}" srcOrd="0" destOrd="0" presId="urn:microsoft.com/office/officeart/2005/8/layout/vList2"/>
    <dgm:cxn modelId="{38597F14-BFD9-456E-990D-2032EEE59D1A}" type="presOf" srcId="{50C74A3D-C529-47FF-BD63-41E27E9BD168}" destId="{3A73EDCF-B115-4154-9E27-4D4FFDD307CB}" srcOrd="0" destOrd="0" presId="urn:microsoft.com/office/officeart/2005/8/layout/vList2"/>
    <dgm:cxn modelId="{C71BEFAB-FCD8-42DD-815D-7D496F64A347}" type="presOf" srcId="{76AAD300-9D72-4BCC-86B7-8B120436F38A}" destId="{B6658338-FEA8-49DF-BC24-8FBA6E8D99D5}" srcOrd="0" destOrd="0" presId="urn:microsoft.com/office/officeart/2005/8/layout/vList2"/>
    <dgm:cxn modelId="{87F95CDA-8EFE-45E4-B9AE-FED7FF7E8067}" type="presOf" srcId="{98C12517-C04D-4318-82BC-B920478EBF58}" destId="{B6658338-FEA8-49DF-BC24-8FBA6E8D99D5}" srcOrd="0" destOrd="1" presId="urn:microsoft.com/office/officeart/2005/8/layout/vList2"/>
    <dgm:cxn modelId="{02D5428B-8F99-4916-9DBF-D1707D4491D5}" type="presOf" srcId="{2C1CC530-F3CC-4E40-92AC-485B59721BE0}" destId="{B6658338-FEA8-49DF-BC24-8FBA6E8D99D5}" srcOrd="0" destOrd="3" presId="urn:microsoft.com/office/officeart/2005/8/layout/vList2"/>
    <dgm:cxn modelId="{005DAE5F-2B63-43AD-BB7C-37BF8D097CCF}" srcId="{50C74A3D-C529-47FF-BD63-41E27E9BD168}" destId="{C2DB363A-7BF9-4CAA-9ED1-B56190AB020B}" srcOrd="2" destOrd="0" parTransId="{EAD91930-313E-49B7-8CF1-A474AD733C2D}" sibTransId="{37AAA48F-F190-441A-ADAE-1AD5B014FA43}"/>
    <dgm:cxn modelId="{1FB434C8-36F4-4163-B262-9481734E48BC}" type="presOf" srcId="{C2DB363A-7BF9-4CAA-9ED1-B56190AB020B}" destId="{B6658338-FEA8-49DF-BC24-8FBA6E8D99D5}" srcOrd="0" destOrd="2" presId="urn:microsoft.com/office/officeart/2005/8/layout/vList2"/>
    <dgm:cxn modelId="{A082AF26-B33F-4723-B187-B0E40CEB4CBF}" srcId="{50C74A3D-C529-47FF-BD63-41E27E9BD168}" destId="{76AAD300-9D72-4BCC-86B7-8B120436F38A}" srcOrd="0" destOrd="0" parTransId="{08056F90-708C-4981-844A-4CCAA1CDA3FA}" sibTransId="{4FEDC5DE-D7CE-4BE3-97F7-AAFD98A8BC3D}"/>
    <dgm:cxn modelId="{6553A383-D8C2-433D-89D0-F71185A39087}" srcId="{50C74A3D-C529-47FF-BD63-41E27E9BD168}" destId="{98C12517-C04D-4318-82BC-B920478EBF58}" srcOrd="1" destOrd="0" parTransId="{75399BE5-27AD-4D4F-AFA8-0240CD1A6EA8}" sibTransId="{17B9096B-C3C1-4815-ADD2-097608653B6B}"/>
    <dgm:cxn modelId="{A0EE59DA-434A-43F8-99F3-43E9DD1617A0}" srcId="{50C74A3D-C529-47FF-BD63-41E27E9BD168}" destId="{2C1CC530-F3CC-4E40-92AC-485B59721BE0}" srcOrd="3" destOrd="0" parTransId="{E0B17667-4C96-4DCB-B804-7D872C8508C9}" sibTransId="{66621834-B450-4372-A1BE-7862514B65A4}"/>
    <dgm:cxn modelId="{95DFF914-8A68-4E8F-AB75-296ED9F9B446}" srcId="{CFE9A239-A975-411E-86F0-C7E419524FE0}" destId="{50C74A3D-C529-47FF-BD63-41E27E9BD168}" srcOrd="0" destOrd="0" parTransId="{3D6111C6-1761-444D-992F-244E929BF699}" sibTransId="{1047B35B-48BA-4898-9415-062BB0F387B8}"/>
    <dgm:cxn modelId="{FB7EABF8-C9DA-45AF-BCD3-8900FAF72B0A}" type="presParOf" srcId="{16036301-894D-49EB-90EA-920F0497D448}" destId="{3A73EDCF-B115-4154-9E27-4D4FFDD307CB}" srcOrd="0" destOrd="0" presId="urn:microsoft.com/office/officeart/2005/8/layout/vList2"/>
    <dgm:cxn modelId="{9D5A5116-4DDF-4605-A853-B4B116FD14C5}" type="presParOf" srcId="{16036301-894D-49EB-90EA-920F0497D448}" destId="{B6658338-FEA8-49DF-BC24-8FBA6E8D99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10C990-C839-4123-B289-B76857C1D3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66521-3B59-4D0E-9EE4-74B7BE3A0D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бюджет и межбюджетные отношения </a:t>
          </a:r>
          <a:endParaRPr lang="ru-RU" sz="2400" dirty="0"/>
        </a:p>
      </dgm:t>
    </dgm:pt>
    <dgm:pt modelId="{E53B86C0-DBFF-49A9-8AFB-E20233ED9878}" type="parTrans" cxnId="{9740541B-FD93-4692-AA30-36DE434D62B1}">
      <dgm:prSet/>
      <dgm:spPr/>
      <dgm:t>
        <a:bodyPr/>
        <a:lstStyle/>
        <a:p>
          <a:endParaRPr lang="ru-RU" sz="2400"/>
        </a:p>
      </dgm:t>
    </dgm:pt>
    <dgm:pt modelId="{BF789CBE-C4EE-4D7F-ACE7-AEBF53B3F383}" type="sibTrans" cxnId="{9740541B-FD93-4692-AA30-36DE434D62B1}">
      <dgm:prSet/>
      <dgm:spPr/>
      <dgm:t>
        <a:bodyPr/>
        <a:lstStyle/>
        <a:p>
          <a:endParaRPr lang="ru-RU" sz="2400"/>
        </a:p>
      </dgm:t>
    </dgm:pt>
    <dgm:pt modelId="{E954768F-EDBC-473D-96C6-C945116E5A7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имущественные отношения</a:t>
          </a:r>
          <a:endParaRPr lang="ru-RU" sz="2400" dirty="0"/>
        </a:p>
      </dgm:t>
    </dgm:pt>
    <dgm:pt modelId="{8516D93C-4906-4626-986B-BD6F2DA1737C}" type="parTrans" cxnId="{321AEE2E-1AE3-4221-855D-0E914B20E0EA}">
      <dgm:prSet/>
      <dgm:spPr/>
      <dgm:t>
        <a:bodyPr/>
        <a:lstStyle/>
        <a:p>
          <a:endParaRPr lang="ru-RU" sz="2400"/>
        </a:p>
      </dgm:t>
    </dgm:pt>
    <dgm:pt modelId="{A8C0D833-8CAD-41F3-8AE5-B82E647FED37}" type="sibTrans" cxnId="{321AEE2E-1AE3-4221-855D-0E914B20E0EA}">
      <dgm:prSet/>
      <dgm:spPr/>
      <dgm:t>
        <a:bodyPr/>
        <a:lstStyle/>
        <a:p>
          <a:endParaRPr lang="ru-RU" sz="2400"/>
        </a:p>
      </dgm:t>
    </dgm:pt>
    <dgm:pt modelId="{37CE6B15-46E9-479D-A68B-83B332E8B68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ЖКХ и тарифы</a:t>
          </a:r>
          <a:endParaRPr lang="ru-RU" sz="2400" dirty="0"/>
        </a:p>
      </dgm:t>
    </dgm:pt>
    <dgm:pt modelId="{1C94E193-7190-400A-A3D1-E6802C920272}" type="parTrans" cxnId="{D0D02530-F5D3-4D4D-AFC9-99CF7E6935E9}">
      <dgm:prSet/>
      <dgm:spPr/>
      <dgm:t>
        <a:bodyPr/>
        <a:lstStyle/>
        <a:p>
          <a:endParaRPr lang="ru-RU" sz="2400"/>
        </a:p>
      </dgm:t>
    </dgm:pt>
    <dgm:pt modelId="{5A1EC21C-1D23-4346-8F8D-AC34078EB089}" type="sibTrans" cxnId="{D0D02530-F5D3-4D4D-AFC9-99CF7E6935E9}">
      <dgm:prSet/>
      <dgm:spPr/>
      <dgm:t>
        <a:bodyPr/>
        <a:lstStyle/>
        <a:p>
          <a:endParaRPr lang="ru-RU" sz="2400"/>
        </a:p>
      </dgm:t>
    </dgm:pt>
    <dgm:pt modelId="{FB48CB05-FF23-40E3-B818-EF288B68022C}">
      <dgm:prSet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межнациональные отношения </a:t>
          </a:r>
          <a:endParaRPr lang="ru-RU" sz="2400" dirty="0"/>
        </a:p>
      </dgm:t>
    </dgm:pt>
    <dgm:pt modelId="{F92BFC24-52E2-4351-9102-F3DA499FC126}" type="parTrans" cxnId="{0C603CD6-4178-4178-A8F3-53A6DB20ADC1}">
      <dgm:prSet/>
      <dgm:spPr/>
      <dgm:t>
        <a:bodyPr/>
        <a:lstStyle/>
        <a:p>
          <a:endParaRPr lang="ru-RU" sz="2400"/>
        </a:p>
      </dgm:t>
    </dgm:pt>
    <dgm:pt modelId="{C4546207-B88E-45BF-90DA-083AAB7AC716}" type="sibTrans" cxnId="{0C603CD6-4178-4178-A8F3-53A6DB20ADC1}">
      <dgm:prSet/>
      <dgm:spPr/>
      <dgm:t>
        <a:bodyPr/>
        <a:lstStyle/>
        <a:p>
          <a:endParaRPr lang="ru-RU" sz="2400"/>
        </a:p>
      </dgm:t>
    </dgm:pt>
    <dgm:pt modelId="{445EC6B6-6BAF-4DB9-BA7A-A45763CD8820}">
      <dgm:prSet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дороги и транспорт</a:t>
          </a:r>
          <a:endParaRPr lang="ru-RU" sz="2400" dirty="0"/>
        </a:p>
      </dgm:t>
    </dgm:pt>
    <dgm:pt modelId="{6C9BC7FE-6630-4EDE-843A-74C29924C0AF}" type="parTrans" cxnId="{8FA2D24D-5282-4581-8C93-B36DDFBE9084}">
      <dgm:prSet/>
      <dgm:spPr/>
      <dgm:t>
        <a:bodyPr/>
        <a:lstStyle/>
        <a:p>
          <a:endParaRPr lang="ru-RU" sz="2400"/>
        </a:p>
      </dgm:t>
    </dgm:pt>
    <dgm:pt modelId="{A4957B41-680B-4754-9909-24D34421E036}" type="sibTrans" cxnId="{8FA2D24D-5282-4581-8C93-B36DDFBE9084}">
      <dgm:prSet/>
      <dgm:spPr/>
      <dgm:t>
        <a:bodyPr/>
        <a:lstStyle/>
        <a:p>
          <a:endParaRPr lang="ru-RU" sz="2400"/>
        </a:p>
      </dgm:t>
    </dgm:pt>
    <dgm:pt modelId="{4EF508F3-05D4-4EED-86AF-57704B32FE80}">
      <dgm:prSet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образование, здравоохранение, социальная сфера</a:t>
          </a:r>
          <a:endParaRPr lang="ru-RU" sz="2400" dirty="0"/>
        </a:p>
      </dgm:t>
    </dgm:pt>
    <dgm:pt modelId="{505D6252-50B1-44AE-87CF-AE54A146D169}" type="parTrans" cxnId="{0CFB29EE-0133-403C-8BC7-8E13B792B4BF}">
      <dgm:prSet/>
      <dgm:spPr/>
      <dgm:t>
        <a:bodyPr/>
        <a:lstStyle/>
        <a:p>
          <a:endParaRPr lang="ru-RU" sz="2400"/>
        </a:p>
      </dgm:t>
    </dgm:pt>
    <dgm:pt modelId="{D8713051-AA76-400F-A949-F140B1B7B2F1}" type="sibTrans" cxnId="{0CFB29EE-0133-403C-8BC7-8E13B792B4BF}">
      <dgm:prSet/>
      <dgm:spPr/>
      <dgm:t>
        <a:bodyPr/>
        <a:lstStyle/>
        <a:p>
          <a:endParaRPr lang="ru-RU" sz="2400"/>
        </a:p>
      </dgm:t>
    </dgm:pt>
    <dgm:pt modelId="{E85F4C74-A110-4941-AB83-CE99C235585D}">
      <dgm:prSet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и другие </a:t>
          </a:r>
          <a:endParaRPr lang="ru-RU" sz="2400" dirty="0"/>
        </a:p>
      </dgm:t>
    </dgm:pt>
    <dgm:pt modelId="{3E928326-81C6-40B3-8198-7504CC5F6DF2}" type="parTrans" cxnId="{C2140487-909A-4B00-A048-CB111FBE3158}">
      <dgm:prSet/>
      <dgm:spPr/>
      <dgm:t>
        <a:bodyPr/>
        <a:lstStyle/>
        <a:p>
          <a:endParaRPr lang="ru-RU" sz="2400"/>
        </a:p>
      </dgm:t>
    </dgm:pt>
    <dgm:pt modelId="{024F4006-0656-4968-A08C-DEB0922E1501}" type="sibTrans" cxnId="{C2140487-909A-4B00-A048-CB111FBE3158}">
      <dgm:prSet/>
      <dgm:spPr/>
      <dgm:t>
        <a:bodyPr/>
        <a:lstStyle/>
        <a:p>
          <a:endParaRPr lang="ru-RU" sz="2400"/>
        </a:p>
      </dgm:t>
    </dgm:pt>
    <dgm:pt modelId="{68FA5450-E128-4795-902B-B1EBB4F2DC4D}">
      <dgm:prSet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культура и спорт</a:t>
          </a:r>
          <a:endParaRPr lang="ru-RU" sz="2400" dirty="0"/>
        </a:p>
      </dgm:t>
    </dgm:pt>
    <dgm:pt modelId="{CDB09B55-F66F-4667-A913-0A59DEA92825}" type="parTrans" cxnId="{FF709BD9-93E9-4A2A-A4C5-BBFD9D0AE613}">
      <dgm:prSet/>
      <dgm:spPr/>
      <dgm:t>
        <a:bodyPr/>
        <a:lstStyle/>
        <a:p>
          <a:endParaRPr lang="ru-RU" sz="2400"/>
        </a:p>
      </dgm:t>
    </dgm:pt>
    <dgm:pt modelId="{22FA7525-F830-477C-8D6E-9663E201E66E}" type="sibTrans" cxnId="{FF709BD9-93E9-4A2A-A4C5-BBFD9D0AE613}">
      <dgm:prSet/>
      <dgm:spPr/>
      <dgm:t>
        <a:bodyPr/>
        <a:lstStyle/>
        <a:p>
          <a:endParaRPr lang="ru-RU" sz="2400"/>
        </a:p>
      </dgm:t>
    </dgm:pt>
    <dgm:pt modelId="{A82FEB48-BE1D-47C8-A595-FEEC2B1856AA}" type="pres">
      <dgm:prSet presAssocID="{4810C990-C839-4123-B289-B76857C1D3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2A1EB-13C4-4A6C-B627-E652D08E6A21}" type="pres">
      <dgm:prSet presAssocID="{83466521-3B59-4D0E-9EE4-74B7BE3A0DB9}" presName="parentLin" presStyleCnt="0"/>
      <dgm:spPr/>
    </dgm:pt>
    <dgm:pt modelId="{FC848E17-72F9-402C-B5B2-48EC21EBAC50}" type="pres">
      <dgm:prSet presAssocID="{83466521-3B59-4D0E-9EE4-74B7BE3A0DB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61C3943-25D6-47DB-A776-011AC350CB9F}" type="pres">
      <dgm:prSet presAssocID="{83466521-3B59-4D0E-9EE4-74B7BE3A0DB9}" presName="parentText" presStyleLbl="node1" presStyleIdx="0" presStyleCnt="8" custScaleX="137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40C15-F62B-49CF-BD3B-9A42D5D62015}" type="pres">
      <dgm:prSet presAssocID="{83466521-3B59-4D0E-9EE4-74B7BE3A0DB9}" presName="negativeSpace" presStyleCnt="0"/>
      <dgm:spPr/>
    </dgm:pt>
    <dgm:pt modelId="{B67C9E3D-F703-4C93-A082-4FDBEC893A88}" type="pres">
      <dgm:prSet presAssocID="{83466521-3B59-4D0E-9EE4-74B7BE3A0DB9}" presName="childText" presStyleLbl="conFgAcc1" presStyleIdx="0" presStyleCnt="8">
        <dgm:presLayoutVars>
          <dgm:bulletEnabled val="1"/>
        </dgm:presLayoutVars>
      </dgm:prSet>
      <dgm:spPr/>
    </dgm:pt>
    <dgm:pt modelId="{27B683FB-3C79-4104-8909-D5BE74C0FBE4}" type="pres">
      <dgm:prSet presAssocID="{BF789CBE-C4EE-4D7F-ACE7-AEBF53B3F383}" presName="spaceBetweenRectangles" presStyleCnt="0"/>
      <dgm:spPr/>
    </dgm:pt>
    <dgm:pt modelId="{6E33F619-D80F-487A-BA01-4B16C4BF945E}" type="pres">
      <dgm:prSet presAssocID="{E954768F-EDBC-473D-96C6-C945116E5A76}" presName="parentLin" presStyleCnt="0"/>
      <dgm:spPr/>
    </dgm:pt>
    <dgm:pt modelId="{B90CE0C5-F6CE-4EAB-BA03-4D0ED2A40699}" type="pres">
      <dgm:prSet presAssocID="{E954768F-EDBC-473D-96C6-C945116E5A7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0D09358-CA4E-416E-BE07-05C952E89B83}" type="pres">
      <dgm:prSet presAssocID="{E954768F-EDBC-473D-96C6-C945116E5A76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F3814-B364-43BA-8F8E-E357F3AAFFB7}" type="pres">
      <dgm:prSet presAssocID="{E954768F-EDBC-473D-96C6-C945116E5A76}" presName="negativeSpace" presStyleCnt="0"/>
      <dgm:spPr/>
    </dgm:pt>
    <dgm:pt modelId="{15036E63-6874-40CF-ABFF-94082F574B10}" type="pres">
      <dgm:prSet presAssocID="{E954768F-EDBC-473D-96C6-C945116E5A76}" presName="childText" presStyleLbl="conFgAcc1" presStyleIdx="1" presStyleCnt="8">
        <dgm:presLayoutVars>
          <dgm:bulletEnabled val="1"/>
        </dgm:presLayoutVars>
      </dgm:prSet>
      <dgm:spPr/>
    </dgm:pt>
    <dgm:pt modelId="{4A212DE7-4382-486E-8D60-191429EB604F}" type="pres">
      <dgm:prSet presAssocID="{A8C0D833-8CAD-41F3-8AE5-B82E647FED37}" presName="spaceBetweenRectangles" presStyleCnt="0"/>
      <dgm:spPr/>
    </dgm:pt>
    <dgm:pt modelId="{CC5D59B0-EC11-4851-96D3-6AF27410AFB8}" type="pres">
      <dgm:prSet presAssocID="{37CE6B15-46E9-479D-A68B-83B332E8B685}" presName="parentLin" presStyleCnt="0"/>
      <dgm:spPr/>
    </dgm:pt>
    <dgm:pt modelId="{2AAE0D6A-92B5-4173-9A89-011C1E9BCB75}" type="pres">
      <dgm:prSet presAssocID="{37CE6B15-46E9-479D-A68B-83B332E8B685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EFAA103A-F766-4E16-ACC1-9E2EB3BCD8BE}" type="pres">
      <dgm:prSet presAssocID="{37CE6B15-46E9-479D-A68B-83B332E8B685}" presName="parentText" presStyleLbl="node1" presStyleIdx="2" presStyleCnt="8" custScaleX="14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EDCF-2E3F-486D-ACDE-65447A4A911D}" type="pres">
      <dgm:prSet presAssocID="{37CE6B15-46E9-479D-A68B-83B332E8B685}" presName="negativeSpace" presStyleCnt="0"/>
      <dgm:spPr/>
    </dgm:pt>
    <dgm:pt modelId="{C224F4D8-392B-436F-B402-48CEE861BC06}" type="pres">
      <dgm:prSet presAssocID="{37CE6B15-46E9-479D-A68B-83B332E8B685}" presName="childText" presStyleLbl="conFgAcc1" presStyleIdx="2" presStyleCnt="8">
        <dgm:presLayoutVars>
          <dgm:bulletEnabled val="1"/>
        </dgm:presLayoutVars>
      </dgm:prSet>
      <dgm:spPr/>
    </dgm:pt>
    <dgm:pt modelId="{6B036ED7-D12E-45A9-B660-708FF6A453E2}" type="pres">
      <dgm:prSet presAssocID="{5A1EC21C-1D23-4346-8F8D-AC34078EB089}" presName="spaceBetweenRectangles" presStyleCnt="0"/>
      <dgm:spPr/>
    </dgm:pt>
    <dgm:pt modelId="{DEF35BDE-B58F-40AF-B81C-AF1113A03883}" type="pres">
      <dgm:prSet presAssocID="{445EC6B6-6BAF-4DB9-BA7A-A45763CD8820}" presName="parentLin" presStyleCnt="0"/>
      <dgm:spPr/>
    </dgm:pt>
    <dgm:pt modelId="{60A6DFD1-E8DC-4BC2-B998-F596D672E3C2}" type="pres">
      <dgm:prSet presAssocID="{445EC6B6-6BAF-4DB9-BA7A-A45763CD882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10ECDD4C-930C-47B3-A9F5-4668135B9F41}" type="pres">
      <dgm:prSet presAssocID="{445EC6B6-6BAF-4DB9-BA7A-A45763CD8820}" presName="parentText" presStyleLbl="node1" presStyleIdx="3" presStyleCnt="8" custScaleX="136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69F79-39C9-4CFA-9086-BED25CC1A7B8}" type="pres">
      <dgm:prSet presAssocID="{445EC6B6-6BAF-4DB9-BA7A-A45763CD8820}" presName="negativeSpace" presStyleCnt="0"/>
      <dgm:spPr/>
    </dgm:pt>
    <dgm:pt modelId="{B19B477B-6CCD-4B43-9448-84E74FA4C089}" type="pres">
      <dgm:prSet presAssocID="{445EC6B6-6BAF-4DB9-BA7A-A45763CD8820}" presName="childText" presStyleLbl="conFgAcc1" presStyleIdx="3" presStyleCnt="8">
        <dgm:presLayoutVars>
          <dgm:bulletEnabled val="1"/>
        </dgm:presLayoutVars>
      </dgm:prSet>
      <dgm:spPr/>
    </dgm:pt>
    <dgm:pt modelId="{A38488B6-DD77-4189-A71B-C9E6E7CF5A60}" type="pres">
      <dgm:prSet presAssocID="{A4957B41-680B-4754-9909-24D34421E036}" presName="spaceBetweenRectangles" presStyleCnt="0"/>
      <dgm:spPr/>
    </dgm:pt>
    <dgm:pt modelId="{41D07636-9252-4233-8E88-0E480571C165}" type="pres">
      <dgm:prSet presAssocID="{4EF508F3-05D4-4EED-86AF-57704B32FE80}" presName="parentLin" presStyleCnt="0"/>
      <dgm:spPr/>
    </dgm:pt>
    <dgm:pt modelId="{B7892B37-3583-457A-B691-AE78097307FD}" type="pres">
      <dgm:prSet presAssocID="{4EF508F3-05D4-4EED-86AF-57704B32FE80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789522AA-B097-4DB1-A2BA-B6FC1CB05F48}" type="pres">
      <dgm:prSet presAssocID="{4EF508F3-05D4-4EED-86AF-57704B32FE80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30423-4588-4AC2-BF7B-4F099A1021E1}" type="pres">
      <dgm:prSet presAssocID="{4EF508F3-05D4-4EED-86AF-57704B32FE80}" presName="negativeSpace" presStyleCnt="0"/>
      <dgm:spPr/>
    </dgm:pt>
    <dgm:pt modelId="{FF4DCF7F-F688-4379-A513-FD1C8515497C}" type="pres">
      <dgm:prSet presAssocID="{4EF508F3-05D4-4EED-86AF-57704B32FE80}" presName="childText" presStyleLbl="conFgAcc1" presStyleIdx="4" presStyleCnt="8">
        <dgm:presLayoutVars>
          <dgm:bulletEnabled val="1"/>
        </dgm:presLayoutVars>
      </dgm:prSet>
      <dgm:spPr/>
    </dgm:pt>
    <dgm:pt modelId="{7838ED99-D759-41C6-AB01-708710A6A27E}" type="pres">
      <dgm:prSet presAssocID="{D8713051-AA76-400F-A949-F140B1B7B2F1}" presName="spaceBetweenRectangles" presStyleCnt="0"/>
      <dgm:spPr/>
    </dgm:pt>
    <dgm:pt modelId="{58A2B63B-1FED-4849-AF52-9DFF7AA993AB}" type="pres">
      <dgm:prSet presAssocID="{68FA5450-E128-4795-902B-B1EBB4F2DC4D}" presName="parentLin" presStyleCnt="0"/>
      <dgm:spPr/>
    </dgm:pt>
    <dgm:pt modelId="{831712AC-02D2-4E7F-9DC9-23E96BEB7E8B}" type="pres">
      <dgm:prSet presAssocID="{68FA5450-E128-4795-902B-B1EBB4F2DC4D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F34A831E-A2D5-4D03-8A9D-0E4719AA3679}" type="pres">
      <dgm:prSet presAssocID="{68FA5450-E128-4795-902B-B1EBB4F2DC4D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D899D-96C0-4118-B7A1-F77CBA67E8F6}" type="pres">
      <dgm:prSet presAssocID="{68FA5450-E128-4795-902B-B1EBB4F2DC4D}" presName="negativeSpace" presStyleCnt="0"/>
      <dgm:spPr/>
    </dgm:pt>
    <dgm:pt modelId="{4480100E-19C8-465A-915A-DF84F13540A2}" type="pres">
      <dgm:prSet presAssocID="{68FA5450-E128-4795-902B-B1EBB4F2DC4D}" presName="childText" presStyleLbl="conFgAcc1" presStyleIdx="5" presStyleCnt="8">
        <dgm:presLayoutVars>
          <dgm:bulletEnabled val="1"/>
        </dgm:presLayoutVars>
      </dgm:prSet>
      <dgm:spPr/>
    </dgm:pt>
    <dgm:pt modelId="{24CF446E-E9A2-499B-9406-80B3AEEC72BA}" type="pres">
      <dgm:prSet presAssocID="{22FA7525-F830-477C-8D6E-9663E201E66E}" presName="spaceBetweenRectangles" presStyleCnt="0"/>
      <dgm:spPr/>
    </dgm:pt>
    <dgm:pt modelId="{C9A9432C-3CF2-406F-9364-6D6BDA3EC30F}" type="pres">
      <dgm:prSet presAssocID="{FB48CB05-FF23-40E3-B818-EF288B68022C}" presName="parentLin" presStyleCnt="0"/>
      <dgm:spPr/>
    </dgm:pt>
    <dgm:pt modelId="{27F85A36-0139-41D0-93A6-966195A41533}" type="pres">
      <dgm:prSet presAssocID="{FB48CB05-FF23-40E3-B818-EF288B68022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7B39AFC8-5A3C-4A1F-A1D9-FA073B8E4229}" type="pres">
      <dgm:prSet presAssocID="{FB48CB05-FF23-40E3-B818-EF288B68022C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52885-F055-40E9-99F5-863426A01899}" type="pres">
      <dgm:prSet presAssocID="{FB48CB05-FF23-40E3-B818-EF288B68022C}" presName="negativeSpace" presStyleCnt="0"/>
      <dgm:spPr/>
    </dgm:pt>
    <dgm:pt modelId="{0D940CD7-1617-40B7-94BE-78B0C1F0BEDB}" type="pres">
      <dgm:prSet presAssocID="{FB48CB05-FF23-40E3-B818-EF288B68022C}" presName="childText" presStyleLbl="conFgAcc1" presStyleIdx="6" presStyleCnt="8">
        <dgm:presLayoutVars>
          <dgm:bulletEnabled val="1"/>
        </dgm:presLayoutVars>
      </dgm:prSet>
      <dgm:spPr/>
    </dgm:pt>
    <dgm:pt modelId="{A33F9ACC-CE56-42E5-9987-A870B2F3F3FA}" type="pres">
      <dgm:prSet presAssocID="{C4546207-B88E-45BF-90DA-083AAB7AC716}" presName="spaceBetweenRectangles" presStyleCnt="0"/>
      <dgm:spPr/>
    </dgm:pt>
    <dgm:pt modelId="{DA38DE19-B1BA-4394-B134-10EA45ACA077}" type="pres">
      <dgm:prSet presAssocID="{E85F4C74-A110-4941-AB83-CE99C235585D}" presName="parentLin" presStyleCnt="0"/>
      <dgm:spPr/>
    </dgm:pt>
    <dgm:pt modelId="{A5A1EE5D-D6D6-4996-B4D0-44B187720153}" type="pres">
      <dgm:prSet presAssocID="{E85F4C74-A110-4941-AB83-CE99C235585D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87E97E2B-A469-4BDF-B333-17469F4A53A4}" type="pres">
      <dgm:prSet presAssocID="{E85F4C74-A110-4941-AB83-CE99C235585D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42B6E-C52C-4C5E-9457-E822ACB5EF1F}" type="pres">
      <dgm:prSet presAssocID="{E85F4C74-A110-4941-AB83-CE99C235585D}" presName="negativeSpace" presStyleCnt="0"/>
      <dgm:spPr/>
    </dgm:pt>
    <dgm:pt modelId="{423053FF-FBAC-430C-8D52-E0D600B9979E}" type="pres">
      <dgm:prSet presAssocID="{E85F4C74-A110-4941-AB83-CE99C235585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321AEE2E-1AE3-4221-855D-0E914B20E0EA}" srcId="{4810C990-C839-4123-B289-B76857C1D3F4}" destId="{E954768F-EDBC-473D-96C6-C945116E5A76}" srcOrd="1" destOrd="0" parTransId="{8516D93C-4906-4626-986B-BD6F2DA1737C}" sibTransId="{A8C0D833-8CAD-41F3-8AE5-B82E647FED37}"/>
    <dgm:cxn modelId="{0C603CD6-4178-4178-A8F3-53A6DB20ADC1}" srcId="{4810C990-C839-4123-B289-B76857C1D3F4}" destId="{FB48CB05-FF23-40E3-B818-EF288B68022C}" srcOrd="6" destOrd="0" parTransId="{F92BFC24-52E2-4351-9102-F3DA499FC126}" sibTransId="{C4546207-B88E-45BF-90DA-083AAB7AC716}"/>
    <dgm:cxn modelId="{FF709BD9-93E9-4A2A-A4C5-BBFD9D0AE613}" srcId="{4810C990-C839-4123-B289-B76857C1D3F4}" destId="{68FA5450-E128-4795-902B-B1EBB4F2DC4D}" srcOrd="5" destOrd="0" parTransId="{CDB09B55-F66F-4667-A913-0A59DEA92825}" sibTransId="{22FA7525-F830-477C-8D6E-9663E201E66E}"/>
    <dgm:cxn modelId="{0CFB29EE-0133-403C-8BC7-8E13B792B4BF}" srcId="{4810C990-C839-4123-B289-B76857C1D3F4}" destId="{4EF508F3-05D4-4EED-86AF-57704B32FE80}" srcOrd="4" destOrd="0" parTransId="{505D6252-50B1-44AE-87CF-AE54A146D169}" sibTransId="{D8713051-AA76-400F-A949-F140B1B7B2F1}"/>
    <dgm:cxn modelId="{E317712C-0BB4-4413-8CF5-6A5A9AC1DE45}" type="presOf" srcId="{E954768F-EDBC-473D-96C6-C945116E5A76}" destId="{50D09358-CA4E-416E-BE07-05C952E89B83}" srcOrd="1" destOrd="0" presId="urn:microsoft.com/office/officeart/2005/8/layout/list1"/>
    <dgm:cxn modelId="{6039E3DB-4087-4555-8853-59DF8FBAEB1F}" type="presOf" srcId="{37CE6B15-46E9-479D-A68B-83B332E8B685}" destId="{EFAA103A-F766-4E16-ACC1-9E2EB3BCD8BE}" srcOrd="1" destOrd="0" presId="urn:microsoft.com/office/officeart/2005/8/layout/list1"/>
    <dgm:cxn modelId="{C2140487-909A-4B00-A048-CB111FBE3158}" srcId="{4810C990-C839-4123-B289-B76857C1D3F4}" destId="{E85F4C74-A110-4941-AB83-CE99C235585D}" srcOrd="7" destOrd="0" parTransId="{3E928326-81C6-40B3-8198-7504CC5F6DF2}" sibTransId="{024F4006-0656-4968-A08C-DEB0922E1501}"/>
    <dgm:cxn modelId="{F0B498A6-E31A-4FD8-8D77-15AA0B6BC24B}" type="presOf" srcId="{68FA5450-E128-4795-902B-B1EBB4F2DC4D}" destId="{F34A831E-A2D5-4D03-8A9D-0E4719AA3679}" srcOrd="1" destOrd="0" presId="urn:microsoft.com/office/officeart/2005/8/layout/list1"/>
    <dgm:cxn modelId="{7002668D-A9B9-4EA2-8D5C-874793E6504F}" type="presOf" srcId="{83466521-3B59-4D0E-9EE4-74B7BE3A0DB9}" destId="{E61C3943-25D6-47DB-A776-011AC350CB9F}" srcOrd="1" destOrd="0" presId="urn:microsoft.com/office/officeart/2005/8/layout/list1"/>
    <dgm:cxn modelId="{9C8F5CAF-39AD-4A2D-A46B-75D9C2501D3B}" type="presOf" srcId="{445EC6B6-6BAF-4DB9-BA7A-A45763CD8820}" destId="{10ECDD4C-930C-47B3-A9F5-4668135B9F41}" srcOrd="1" destOrd="0" presId="urn:microsoft.com/office/officeart/2005/8/layout/list1"/>
    <dgm:cxn modelId="{9740541B-FD93-4692-AA30-36DE434D62B1}" srcId="{4810C990-C839-4123-B289-B76857C1D3F4}" destId="{83466521-3B59-4D0E-9EE4-74B7BE3A0DB9}" srcOrd="0" destOrd="0" parTransId="{E53B86C0-DBFF-49A9-8AFB-E20233ED9878}" sibTransId="{BF789CBE-C4EE-4D7F-ACE7-AEBF53B3F383}"/>
    <dgm:cxn modelId="{83CBC758-1438-463D-9F74-0D87FC98185A}" type="presOf" srcId="{68FA5450-E128-4795-902B-B1EBB4F2DC4D}" destId="{831712AC-02D2-4E7F-9DC9-23E96BEB7E8B}" srcOrd="0" destOrd="0" presId="urn:microsoft.com/office/officeart/2005/8/layout/list1"/>
    <dgm:cxn modelId="{B0D1F0F9-EAF2-43AB-B7C3-D1D99F6DFB2E}" type="presOf" srcId="{E85F4C74-A110-4941-AB83-CE99C235585D}" destId="{87E97E2B-A469-4BDF-B333-17469F4A53A4}" srcOrd="1" destOrd="0" presId="urn:microsoft.com/office/officeart/2005/8/layout/list1"/>
    <dgm:cxn modelId="{6EB29C37-2902-429C-AFFB-5F087C2B7D13}" type="presOf" srcId="{445EC6B6-6BAF-4DB9-BA7A-A45763CD8820}" destId="{60A6DFD1-E8DC-4BC2-B998-F596D672E3C2}" srcOrd="0" destOrd="0" presId="urn:microsoft.com/office/officeart/2005/8/layout/list1"/>
    <dgm:cxn modelId="{D0D02530-F5D3-4D4D-AFC9-99CF7E6935E9}" srcId="{4810C990-C839-4123-B289-B76857C1D3F4}" destId="{37CE6B15-46E9-479D-A68B-83B332E8B685}" srcOrd="2" destOrd="0" parTransId="{1C94E193-7190-400A-A3D1-E6802C920272}" sibTransId="{5A1EC21C-1D23-4346-8F8D-AC34078EB089}"/>
    <dgm:cxn modelId="{B01B2F4C-205F-4D7A-9B74-A758764C012F}" type="presOf" srcId="{E85F4C74-A110-4941-AB83-CE99C235585D}" destId="{A5A1EE5D-D6D6-4996-B4D0-44B187720153}" srcOrd="0" destOrd="0" presId="urn:microsoft.com/office/officeart/2005/8/layout/list1"/>
    <dgm:cxn modelId="{4DECE885-D1C4-4B47-A326-950BCA9D1125}" type="presOf" srcId="{E954768F-EDBC-473D-96C6-C945116E5A76}" destId="{B90CE0C5-F6CE-4EAB-BA03-4D0ED2A40699}" srcOrd="0" destOrd="0" presId="urn:microsoft.com/office/officeart/2005/8/layout/list1"/>
    <dgm:cxn modelId="{8FA2D24D-5282-4581-8C93-B36DDFBE9084}" srcId="{4810C990-C839-4123-B289-B76857C1D3F4}" destId="{445EC6B6-6BAF-4DB9-BA7A-A45763CD8820}" srcOrd="3" destOrd="0" parTransId="{6C9BC7FE-6630-4EDE-843A-74C29924C0AF}" sibTransId="{A4957B41-680B-4754-9909-24D34421E036}"/>
    <dgm:cxn modelId="{A067E99A-D549-4773-A574-E9F79222D458}" type="presOf" srcId="{4EF508F3-05D4-4EED-86AF-57704B32FE80}" destId="{789522AA-B097-4DB1-A2BA-B6FC1CB05F48}" srcOrd="1" destOrd="0" presId="urn:microsoft.com/office/officeart/2005/8/layout/list1"/>
    <dgm:cxn modelId="{091FEC28-5840-4D48-A570-B0F062CB78B8}" type="presOf" srcId="{37CE6B15-46E9-479D-A68B-83B332E8B685}" destId="{2AAE0D6A-92B5-4173-9A89-011C1E9BCB75}" srcOrd="0" destOrd="0" presId="urn:microsoft.com/office/officeart/2005/8/layout/list1"/>
    <dgm:cxn modelId="{E61265CF-BCDA-4FB6-B1D3-9275AC293623}" type="presOf" srcId="{4810C990-C839-4123-B289-B76857C1D3F4}" destId="{A82FEB48-BE1D-47C8-A595-FEEC2B1856AA}" srcOrd="0" destOrd="0" presId="urn:microsoft.com/office/officeart/2005/8/layout/list1"/>
    <dgm:cxn modelId="{80B09A21-077A-4167-A842-A0F3D9084F9B}" type="presOf" srcId="{4EF508F3-05D4-4EED-86AF-57704B32FE80}" destId="{B7892B37-3583-457A-B691-AE78097307FD}" srcOrd="0" destOrd="0" presId="urn:microsoft.com/office/officeart/2005/8/layout/list1"/>
    <dgm:cxn modelId="{C5CFC13D-0E18-4799-B9B1-A554173B4EE0}" type="presOf" srcId="{83466521-3B59-4D0E-9EE4-74B7BE3A0DB9}" destId="{FC848E17-72F9-402C-B5B2-48EC21EBAC50}" srcOrd="0" destOrd="0" presId="urn:microsoft.com/office/officeart/2005/8/layout/list1"/>
    <dgm:cxn modelId="{FEEF4159-643F-4C94-9D04-493D99688E39}" type="presOf" srcId="{FB48CB05-FF23-40E3-B818-EF288B68022C}" destId="{7B39AFC8-5A3C-4A1F-A1D9-FA073B8E4229}" srcOrd="1" destOrd="0" presId="urn:microsoft.com/office/officeart/2005/8/layout/list1"/>
    <dgm:cxn modelId="{70BA7AB1-B87A-431A-8D95-9E1DB7936CF3}" type="presOf" srcId="{FB48CB05-FF23-40E3-B818-EF288B68022C}" destId="{27F85A36-0139-41D0-93A6-966195A41533}" srcOrd="0" destOrd="0" presId="urn:microsoft.com/office/officeart/2005/8/layout/list1"/>
    <dgm:cxn modelId="{D86E8B7C-6082-4D81-8484-2C4C4FA8A909}" type="presParOf" srcId="{A82FEB48-BE1D-47C8-A595-FEEC2B1856AA}" destId="{CB62A1EB-13C4-4A6C-B627-E652D08E6A21}" srcOrd="0" destOrd="0" presId="urn:microsoft.com/office/officeart/2005/8/layout/list1"/>
    <dgm:cxn modelId="{D29D605E-13AE-4560-8029-3EE9C778F947}" type="presParOf" srcId="{CB62A1EB-13C4-4A6C-B627-E652D08E6A21}" destId="{FC848E17-72F9-402C-B5B2-48EC21EBAC50}" srcOrd="0" destOrd="0" presId="urn:microsoft.com/office/officeart/2005/8/layout/list1"/>
    <dgm:cxn modelId="{99FF36CE-C142-4BD6-8400-79FEA5AF9476}" type="presParOf" srcId="{CB62A1EB-13C4-4A6C-B627-E652D08E6A21}" destId="{E61C3943-25D6-47DB-A776-011AC350CB9F}" srcOrd="1" destOrd="0" presId="urn:microsoft.com/office/officeart/2005/8/layout/list1"/>
    <dgm:cxn modelId="{57FECFEB-010D-4E99-9B26-A854FC6C9598}" type="presParOf" srcId="{A82FEB48-BE1D-47C8-A595-FEEC2B1856AA}" destId="{73740C15-F62B-49CF-BD3B-9A42D5D62015}" srcOrd="1" destOrd="0" presId="urn:microsoft.com/office/officeart/2005/8/layout/list1"/>
    <dgm:cxn modelId="{2759CA62-E24D-4DF4-A279-BEF894875DBD}" type="presParOf" srcId="{A82FEB48-BE1D-47C8-A595-FEEC2B1856AA}" destId="{B67C9E3D-F703-4C93-A082-4FDBEC893A88}" srcOrd="2" destOrd="0" presId="urn:microsoft.com/office/officeart/2005/8/layout/list1"/>
    <dgm:cxn modelId="{CB1668D0-D180-4EF3-8916-8B84318AE0FE}" type="presParOf" srcId="{A82FEB48-BE1D-47C8-A595-FEEC2B1856AA}" destId="{27B683FB-3C79-4104-8909-D5BE74C0FBE4}" srcOrd="3" destOrd="0" presId="urn:microsoft.com/office/officeart/2005/8/layout/list1"/>
    <dgm:cxn modelId="{2DE000CC-D524-4B0D-9C82-9C7F40566C7E}" type="presParOf" srcId="{A82FEB48-BE1D-47C8-A595-FEEC2B1856AA}" destId="{6E33F619-D80F-487A-BA01-4B16C4BF945E}" srcOrd="4" destOrd="0" presId="urn:microsoft.com/office/officeart/2005/8/layout/list1"/>
    <dgm:cxn modelId="{A034FBA2-70C1-4D96-A2F8-4AA11E49E8F4}" type="presParOf" srcId="{6E33F619-D80F-487A-BA01-4B16C4BF945E}" destId="{B90CE0C5-F6CE-4EAB-BA03-4D0ED2A40699}" srcOrd="0" destOrd="0" presId="urn:microsoft.com/office/officeart/2005/8/layout/list1"/>
    <dgm:cxn modelId="{7EB67C2C-19C4-4655-9244-5BBF6AE94E36}" type="presParOf" srcId="{6E33F619-D80F-487A-BA01-4B16C4BF945E}" destId="{50D09358-CA4E-416E-BE07-05C952E89B83}" srcOrd="1" destOrd="0" presId="urn:microsoft.com/office/officeart/2005/8/layout/list1"/>
    <dgm:cxn modelId="{FE31FBDC-27FF-43DC-B84A-F9C3A64A6776}" type="presParOf" srcId="{A82FEB48-BE1D-47C8-A595-FEEC2B1856AA}" destId="{46BF3814-B364-43BA-8F8E-E357F3AAFFB7}" srcOrd="5" destOrd="0" presId="urn:microsoft.com/office/officeart/2005/8/layout/list1"/>
    <dgm:cxn modelId="{E00A67D1-6E94-4063-81CF-926FB3948431}" type="presParOf" srcId="{A82FEB48-BE1D-47C8-A595-FEEC2B1856AA}" destId="{15036E63-6874-40CF-ABFF-94082F574B10}" srcOrd="6" destOrd="0" presId="urn:microsoft.com/office/officeart/2005/8/layout/list1"/>
    <dgm:cxn modelId="{DA1CCD36-8825-4EF8-ABA0-0E0BE0BD6F8F}" type="presParOf" srcId="{A82FEB48-BE1D-47C8-A595-FEEC2B1856AA}" destId="{4A212DE7-4382-486E-8D60-191429EB604F}" srcOrd="7" destOrd="0" presId="urn:microsoft.com/office/officeart/2005/8/layout/list1"/>
    <dgm:cxn modelId="{FC8D719C-068A-4ED8-AA82-C6DC9B204FAB}" type="presParOf" srcId="{A82FEB48-BE1D-47C8-A595-FEEC2B1856AA}" destId="{CC5D59B0-EC11-4851-96D3-6AF27410AFB8}" srcOrd="8" destOrd="0" presId="urn:microsoft.com/office/officeart/2005/8/layout/list1"/>
    <dgm:cxn modelId="{A8D7D234-C052-447F-9F5C-90945224084A}" type="presParOf" srcId="{CC5D59B0-EC11-4851-96D3-6AF27410AFB8}" destId="{2AAE0D6A-92B5-4173-9A89-011C1E9BCB75}" srcOrd="0" destOrd="0" presId="urn:microsoft.com/office/officeart/2005/8/layout/list1"/>
    <dgm:cxn modelId="{DF8EBFD1-D731-491F-AAAC-AA6F253ADA81}" type="presParOf" srcId="{CC5D59B0-EC11-4851-96D3-6AF27410AFB8}" destId="{EFAA103A-F766-4E16-ACC1-9E2EB3BCD8BE}" srcOrd="1" destOrd="0" presId="urn:microsoft.com/office/officeart/2005/8/layout/list1"/>
    <dgm:cxn modelId="{0E352380-C515-444D-93CE-74412FE6D4E3}" type="presParOf" srcId="{A82FEB48-BE1D-47C8-A595-FEEC2B1856AA}" destId="{A307EDCF-2E3F-486D-ACDE-65447A4A911D}" srcOrd="9" destOrd="0" presId="urn:microsoft.com/office/officeart/2005/8/layout/list1"/>
    <dgm:cxn modelId="{04ABC636-2CFD-46F3-A025-B8E90CE35DD6}" type="presParOf" srcId="{A82FEB48-BE1D-47C8-A595-FEEC2B1856AA}" destId="{C224F4D8-392B-436F-B402-48CEE861BC06}" srcOrd="10" destOrd="0" presId="urn:microsoft.com/office/officeart/2005/8/layout/list1"/>
    <dgm:cxn modelId="{6E571D88-EBAE-4364-9776-5F4B21575FD9}" type="presParOf" srcId="{A82FEB48-BE1D-47C8-A595-FEEC2B1856AA}" destId="{6B036ED7-D12E-45A9-B660-708FF6A453E2}" srcOrd="11" destOrd="0" presId="urn:microsoft.com/office/officeart/2005/8/layout/list1"/>
    <dgm:cxn modelId="{EE354AB6-F610-4E9B-BE61-36F3306FB69F}" type="presParOf" srcId="{A82FEB48-BE1D-47C8-A595-FEEC2B1856AA}" destId="{DEF35BDE-B58F-40AF-B81C-AF1113A03883}" srcOrd="12" destOrd="0" presId="urn:microsoft.com/office/officeart/2005/8/layout/list1"/>
    <dgm:cxn modelId="{87DFA1FB-F10B-47B1-872F-C3D00F243617}" type="presParOf" srcId="{DEF35BDE-B58F-40AF-B81C-AF1113A03883}" destId="{60A6DFD1-E8DC-4BC2-B998-F596D672E3C2}" srcOrd="0" destOrd="0" presId="urn:microsoft.com/office/officeart/2005/8/layout/list1"/>
    <dgm:cxn modelId="{8FFF3F22-3868-4AAE-ACF2-C40A3E072BBC}" type="presParOf" srcId="{DEF35BDE-B58F-40AF-B81C-AF1113A03883}" destId="{10ECDD4C-930C-47B3-A9F5-4668135B9F41}" srcOrd="1" destOrd="0" presId="urn:microsoft.com/office/officeart/2005/8/layout/list1"/>
    <dgm:cxn modelId="{8B630CC6-8781-41F3-939D-1716CC21986D}" type="presParOf" srcId="{A82FEB48-BE1D-47C8-A595-FEEC2B1856AA}" destId="{94569F79-39C9-4CFA-9086-BED25CC1A7B8}" srcOrd="13" destOrd="0" presId="urn:microsoft.com/office/officeart/2005/8/layout/list1"/>
    <dgm:cxn modelId="{A782D4A0-8089-4B17-B1B6-8D5FB775D4B3}" type="presParOf" srcId="{A82FEB48-BE1D-47C8-A595-FEEC2B1856AA}" destId="{B19B477B-6CCD-4B43-9448-84E74FA4C089}" srcOrd="14" destOrd="0" presId="urn:microsoft.com/office/officeart/2005/8/layout/list1"/>
    <dgm:cxn modelId="{26B5760A-E902-499C-96D9-46660D85736B}" type="presParOf" srcId="{A82FEB48-BE1D-47C8-A595-FEEC2B1856AA}" destId="{A38488B6-DD77-4189-A71B-C9E6E7CF5A60}" srcOrd="15" destOrd="0" presId="urn:microsoft.com/office/officeart/2005/8/layout/list1"/>
    <dgm:cxn modelId="{D2B0E109-6454-4AF2-8995-788EFC1BC7F3}" type="presParOf" srcId="{A82FEB48-BE1D-47C8-A595-FEEC2B1856AA}" destId="{41D07636-9252-4233-8E88-0E480571C165}" srcOrd="16" destOrd="0" presId="urn:microsoft.com/office/officeart/2005/8/layout/list1"/>
    <dgm:cxn modelId="{7B208FC6-3B82-4213-9748-9F29987BB08E}" type="presParOf" srcId="{41D07636-9252-4233-8E88-0E480571C165}" destId="{B7892B37-3583-457A-B691-AE78097307FD}" srcOrd="0" destOrd="0" presId="urn:microsoft.com/office/officeart/2005/8/layout/list1"/>
    <dgm:cxn modelId="{49143686-F22E-47E0-8DED-20C02F53C795}" type="presParOf" srcId="{41D07636-9252-4233-8E88-0E480571C165}" destId="{789522AA-B097-4DB1-A2BA-B6FC1CB05F48}" srcOrd="1" destOrd="0" presId="urn:microsoft.com/office/officeart/2005/8/layout/list1"/>
    <dgm:cxn modelId="{9A39D829-BCBD-4E75-B544-18362251A871}" type="presParOf" srcId="{A82FEB48-BE1D-47C8-A595-FEEC2B1856AA}" destId="{7D630423-4588-4AC2-BF7B-4F099A1021E1}" srcOrd="17" destOrd="0" presId="urn:microsoft.com/office/officeart/2005/8/layout/list1"/>
    <dgm:cxn modelId="{0EE3A2CE-B8F2-4A30-AAC8-C84B299B099E}" type="presParOf" srcId="{A82FEB48-BE1D-47C8-A595-FEEC2B1856AA}" destId="{FF4DCF7F-F688-4379-A513-FD1C8515497C}" srcOrd="18" destOrd="0" presId="urn:microsoft.com/office/officeart/2005/8/layout/list1"/>
    <dgm:cxn modelId="{2F756F72-7389-4698-B15E-61B4A4054840}" type="presParOf" srcId="{A82FEB48-BE1D-47C8-A595-FEEC2B1856AA}" destId="{7838ED99-D759-41C6-AB01-708710A6A27E}" srcOrd="19" destOrd="0" presId="urn:microsoft.com/office/officeart/2005/8/layout/list1"/>
    <dgm:cxn modelId="{FEA09BB2-8D54-4B13-9D6E-ED22F15273FF}" type="presParOf" srcId="{A82FEB48-BE1D-47C8-A595-FEEC2B1856AA}" destId="{58A2B63B-1FED-4849-AF52-9DFF7AA993AB}" srcOrd="20" destOrd="0" presId="urn:microsoft.com/office/officeart/2005/8/layout/list1"/>
    <dgm:cxn modelId="{97C140EE-8690-4E43-8CEC-4F91D6D05BD7}" type="presParOf" srcId="{58A2B63B-1FED-4849-AF52-9DFF7AA993AB}" destId="{831712AC-02D2-4E7F-9DC9-23E96BEB7E8B}" srcOrd="0" destOrd="0" presId="urn:microsoft.com/office/officeart/2005/8/layout/list1"/>
    <dgm:cxn modelId="{77473AD0-2377-4A67-9EEB-5878351FF6A2}" type="presParOf" srcId="{58A2B63B-1FED-4849-AF52-9DFF7AA993AB}" destId="{F34A831E-A2D5-4D03-8A9D-0E4719AA3679}" srcOrd="1" destOrd="0" presId="urn:microsoft.com/office/officeart/2005/8/layout/list1"/>
    <dgm:cxn modelId="{0C184EE3-3032-4A77-B217-AAC06DA1304D}" type="presParOf" srcId="{A82FEB48-BE1D-47C8-A595-FEEC2B1856AA}" destId="{E39D899D-96C0-4118-B7A1-F77CBA67E8F6}" srcOrd="21" destOrd="0" presId="urn:microsoft.com/office/officeart/2005/8/layout/list1"/>
    <dgm:cxn modelId="{7746C533-D509-44A3-BFA3-B6B8B6008E43}" type="presParOf" srcId="{A82FEB48-BE1D-47C8-A595-FEEC2B1856AA}" destId="{4480100E-19C8-465A-915A-DF84F13540A2}" srcOrd="22" destOrd="0" presId="urn:microsoft.com/office/officeart/2005/8/layout/list1"/>
    <dgm:cxn modelId="{9C90F136-7EC6-4FB0-9BCB-726DDDC94EB9}" type="presParOf" srcId="{A82FEB48-BE1D-47C8-A595-FEEC2B1856AA}" destId="{24CF446E-E9A2-499B-9406-80B3AEEC72BA}" srcOrd="23" destOrd="0" presId="urn:microsoft.com/office/officeart/2005/8/layout/list1"/>
    <dgm:cxn modelId="{C581BB0A-2156-46B9-9368-716CCCC700CC}" type="presParOf" srcId="{A82FEB48-BE1D-47C8-A595-FEEC2B1856AA}" destId="{C9A9432C-3CF2-406F-9364-6D6BDA3EC30F}" srcOrd="24" destOrd="0" presId="urn:microsoft.com/office/officeart/2005/8/layout/list1"/>
    <dgm:cxn modelId="{E33302EA-7A0E-4C20-AB20-2D3BD00096F0}" type="presParOf" srcId="{C9A9432C-3CF2-406F-9364-6D6BDA3EC30F}" destId="{27F85A36-0139-41D0-93A6-966195A41533}" srcOrd="0" destOrd="0" presId="urn:microsoft.com/office/officeart/2005/8/layout/list1"/>
    <dgm:cxn modelId="{A65217A4-082F-4F4E-A857-2C00CFE1F6DF}" type="presParOf" srcId="{C9A9432C-3CF2-406F-9364-6D6BDA3EC30F}" destId="{7B39AFC8-5A3C-4A1F-A1D9-FA073B8E4229}" srcOrd="1" destOrd="0" presId="urn:microsoft.com/office/officeart/2005/8/layout/list1"/>
    <dgm:cxn modelId="{D00F3DA6-0E75-46EF-8A1D-8AD7D62DA12E}" type="presParOf" srcId="{A82FEB48-BE1D-47C8-A595-FEEC2B1856AA}" destId="{51F52885-F055-40E9-99F5-863426A01899}" srcOrd="25" destOrd="0" presId="urn:microsoft.com/office/officeart/2005/8/layout/list1"/>
    <dgm:cxn modelId="{A1F2E9AE-FD35-4775-B0FC-EA2E0DCCAE5B}" type="presParOf" srcId="{A82FEB48-BE1D-47C8-A595-FEEC2B1856AA}" destId="{0D940CD7-1617-40B7-94BE-78B0C1F0BEDB}" srcOrd="26" destOrd="0" presId="urn:microsoft.com/office/officeart/2005/8/layout/list1"/>
    <dgm:cxn modelId="{53B1BBFE-D2AE-47E6-B7D9-0E53AB3E12FF}" type="presParOf" srcId="{A82FEB48-BE1D-47C8-A595-FEEC2B1856AA}" destId="{A33F9ACC-CE56-42E5-9987-A870B2F3F3FA}" srcOrd="27" destOrd="0" presId="urn:microsoft.com/office/officeart/2005/8/layout/list1"/>
    <dgm:cxn modelId="{7F1AECBA-D82E-40B4-ACE8-6059C69C8ADE}" type="presParOf" srcId="{A82FEB48-BE1D-47C8-A595-FEEC2B1856AA}" destId="{DA38DE19-B1BA-4394-B134-10EA45ACA077}" srcOrd="28" destOrd="0" presId="urn:microsoft.com/office/officeart/2005/8/layout/list1"/>
    <dgm:cxn modelId="{A19BF7B6-EB63-41DA-BB76-F00AF5A476D4}" type="presParOf" srcId="{DA38DE19-B1BA-4394-B134-10EA45ACA077}" destId="{A5A1EE5D-D6D6-4996-B4D0-44B187720153}" srcOrd="0" destOrd="0" presId="urn:microsoft.com/office/officeart/2005/8/layout/list1"/>
    <dgm:cxn modelId="{10EF7E15-07C9-4C3A-87A6-C8CBF8B992D0}" type="presParOf" srcId="{DA38DE19-B1BA-4394-B134-10EA45ACA077}" destId="{87E97E2B-A469-4BDF-B333-17469F4A53A4}" srcOrd="1" destOrd="0" presId="urn:microsoft.com/office/officeart/2005/8/layout/list1"/>
    <dgm:cxn modelId="{94EF81AC-C9A5-42BF-B24D-7A0444642910}" type="presParOf" srcId="{A82FEB48-BE1D-47C8-A595-FEEC2B1856AA}" destId="{46E42B6E-C52C-4C5E-9457-E822ACB5EF1F}" srcOrd="29" destOrd="0" presId="urn:microsoft.com/office/officeart/2005/8/layout/list1"/>
    <dgm:cxn modelId="{96626C92-665C-4DD4-911C-2D4CE668694D}" type="presParOf" srcId="{A82FEB48-BE1D-47C8-A595-FEEC2B1856AA}" destId="{423053FF-FBAC-430C-8D52-E0D600B9979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C9637-9846-4DA9-9D40-90AD270F3861}" type="doc">
      <dgm:prSet loTypeId="urn:microsoft.com/office/officeart/2008/layout/AlternatingPictureBlocks" loCatId="list" qsTypeId="urn:microsoft.com/office/officeart/2005/8/quickstyle/simple5" qsCatId="simple" csTypeId="urn:microsoft.com/office/officeart/2005/8/colors/colorful2" csCatId="colorful" phldr="1"/>
      <dgm:spPr/>
    </dgm:pt>
    <dgm:pt modelId="{441B9C88-D9E9-4736-9647-A3F2F8F66DF8}">
      <dgm:prSet phldrT="[Текст]" custT="1"/>
      <dgm:spPr/>
      <dgm:t>
        <a:bodyPr/>
        <a:lstStyle/>
        <a:p>
          <a:r>
            <a:rPr lang="ru-RU" sz="2800" b="0" dirty="0" smtClean="0"/>
            <a:t>6 занятий </a:t>
          </a:r>
        </a:p>
        <a:p>
          <a:r>
            <a:rPr lang="ru-RU" sz="2800" b="0" dirty="0" smtClean="0"/>
            <a:t>по 6 часов</a:t>
          </a:r>
          <a:endParaRPr lang="ru-RU" sz="2800" b="0" dirty="0"/>
        </a:p>
      </dgm:t>
    </dgm:pt>
    <dgm:pt modelId="{51AA5B50-ED67-419C-9B67-B82B64BC6F20}" type="parTrans" cxnId="{6FC8F7FB-B92E-4AC2-95B1-7802E7D141FC}">
      <dgm:prSet/>
      <dgm:spPr/>
      <dgm:t>
        <a:bodyPr/>
        <a:lstStyle/>
        <a:p>
          <a:endParaRPr lang="ru-RU" sz="2800" b="0"/>
        </a:p>
      </dgm:t>
    </dgm:pt>
    <dgm:pt modelId="{1B3EC0BA-6587-4FF4-9CC6-B31ABFF66E0D}" type="sibTrans" cxnId="{6FC8F7FB-B92E-4AC2-95B1-7802E7D141FC}">
      <dgm:prSet/>
      <dgm:spPr/>
      <dgm:t>
        <a:bodyPr/>
        <a:lstStyle/>
        <a:p>
          <a:endParaRPr lang="ru-RU" sz="2800" b="0"/>
        </a:p>
      </dgm:t>
    </dgm:pt>
    <dgm:pt modelId="{912A9633-79B4-4373-80AA-A2EC4C951C3F}">
      <dgm:prSet phldrT="[Текст]" custT="1"/>
      <dgm:spPr/>
      <dgm:t>
        <a:bodyPr/>
        <a:lstStyle/>
        <a:p>
          <a:r>
            <a:rPr lang="ru-RU" sz="2800" b="0" dirty="0" smtClean="0"/>
            <a:t>65 вопросов в сфере реализации полномочий ОМСУ </a:t>
          </a:r>
          <a:endParaRPr lang="ru-RU" sz="2800" b="0" dirty="0"/>
        </a:p>
      </dgm:t>
    </dgm:pt>
    <dgm:pt modelId="{76F55F23-B4C7-4548-95C2-78CB8DD2CEAD}" type="parTrans" cxnId="{F4E97E92-5A1E-4069-A21C-7ABCF826EFE2}">
      <dgm:prSet/>
      <dgm:spPr/>
      <dgm:t>
        <a:bodyPr/>
        <a:lstStyle/>
        <a:p>
          <a:endParaRPr lang="ru-RU" sz="2800" b="0"/>
        </a:p>
      </dgm:t>
    </dgm:pt>
    <dgm:pt modelId="{B6A54A11-898E-45E4-B9B2-17C0AE2655C7}" type="sibTrans" cxnId="{F4E97E92-5A1E-4069-A21C-7ABCF826EFE2}">
      <dgm:prSet/>
      <dgm:spPr/>
      <dgm:t>
        <a:bodyPr/>
        <a:lstStyle/>
        <a:p>
          <a:endParaRPr lang="ru-RU" sz="2800" b="0"/>
        </a:p>
      </dgm:t>
    </dgm:pt>
    <dgm:pt modelId="{CEF7518C-5E32-4B43-B6FF-FD5C937722C7}">
      <dgm:prSet custT="1"/>
      <dgm:spPr/>
      <dgm:t>
        <a:bodyPr/>
        <a:lstStyle/>
        <a:p>
          <a:r>
            <a:rPr lang="ru-RU" sz="2800" b="0" dirty="0" smtClean="0"/>
            <a:t>15 министерств и ведомств Челябинской области </a:t>
          </a:r>
          <a:r>
            <a:rPr lang="ru-RU" sz="2800" b="0" dirty="0"/>
            <a:t>	</a:t>
          </a:r>
        </a:p>
      </dgm:t>
    </dgm:pt>
    <dgm:pt modelId="{070567D7-62BC-45A2-964E-76E3A37CA2AB}" type="parTrans" cxnId="{4344B2ED-0A24-437D-A461-81864BD2483B}">
      <dgm:prSet/>
      <dgm:spPr/>
      <dgm:t>
        <a:bodyPr/>
        <a:lstStyle/>
        <a:p>
          <a:endParaRPr lang="ru-RU" sz="2800" b="0"/>
        </a:p>
      </dgm:t>
    </dgm:pt>
    <dgm:pt modelId="{C5C7D69C-52F5-471D-823C-9F4018267FA1}" type="sibTrans" cxnId="{4344B2ED-0A24-437D-A461-81864BD2483B}">
      <dgm:prSet/>
      <dgm:spPr/>
      <dgm:t>
        <a:bodyPr/>
        <a:lstStyle/>
        <a:p>
          <a:endParaRPr lang="ru-RU" sz="2800" b="0"/>
        </a:p>
      </dgm:t>
    </dgm:pt>
    <dgm:pt modelId="{5B363432-258A-488B-A4E4-8B6B2AD9F044}" type="pres">
      <dgm:prSet presAssocID="{8ACC9637-9846-4DA9-9D40-90AD270F3861}" presName="linearFlow" presStyleCnt="0">
        <dgm:presLayoutVars>
          <dgm:dir/>
          <dgm:resizeHandles val="exact"/>
        </dgm:presLayoutVars>
      </dgm:prSet>
      <dgm:spPr/>
    </dgm:pt>
    <dgm:pt modelId="{DA9049AC-D8CD-4C2F-9E9A-BF101B470788}" type="pres">
      <dgm:prSet presAssocID="{441B9C88-D9E9-4736-9647-A3F2F8F66DF8}" presName="comp" presStyleCnt="0"/>
      <dgm:spPr/>
    </dgm:pt>
    <dgm:pt modelId="{DFBA4526-9BD4-4622-8E9D-1B86E11A572B}" type="pres">
      <dgm:prSet presAssocID="{441B9C88-D9E9-4736-9647-A3F2F8F66DF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DC1EF-03D9-46E1-A93D-D31249B667B6}" type="pres">
      <dgm:prSet presAssocID="{441B9C88-D9E9-4736-9647-A3F2F8F66DF8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2C19065-5F45-4B7E-B329-8C01DE352A01}" type="pres">
      <dgm:prSet presAssocID="{1B3EC0BA-6587-4FF4-9CC6-B31ABFF66E0D}" presName="sibTrans" presStyleCnt="0"/>
      <dgm:spPr/>
    </dgm:pt>
    <dgm:pt modelId="{760932C3-C41D-4D4D-BF82-45D66F562EBB}" type="pres">
      <dgm:prSet presAssocID="{CEF7518C-5E32-4B43-B6FF-FD5C937722C7}" presName="comp" presStyleCnt="0"/>
      <dgm:spPr/>
    </dgm:pt>
    <dgm:pt modelId="{21291DF3-F425-49EA-9757-B54BCE3D091C}" type="pres">
      <dgm:prSet presAssocID="{CEF7518C-5E32-4B43-B6FF-FD5C937722C7}" presName="rect2" presStyleLbl="node1" presStyleIdx="1" presStyleCnt="3" custScaleX="143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541D5-E7FE-4583-AF99-392845127B8E}" type="pres">
      <dgm:prSet presAssocID="{CEF7518C-5E32-4B43-B6FF-FD5C937722C7}" presName="rect1" presStyleLbl="lnNode1" presStyleIdx="1" presStyleCnt="3" custLinFactNeighborX="44542" custLinFactNeighborY="-9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897B361A-25C8-45E8-9EC5-6BCD9BA10606}" type="pres">
      <dgm:prSet presAssocID="{C5C7D69C-52F5-471D-823C-9F4018267FA1}" presName="sibTrans" presStyleCnt="0"/>
      <dgm:spPr/>
    </dgm:pt>
    <dgm:pt modelId="{02330E87-86BC-49F5-A2B0-CA624C27AA28}" type="pres">
      <dgm:prSet presAssocID="{912A9633-79B4-4373-80AA-A2EC4C951C3F}" presName="comp" presStyleCnt="0"/>
      <dgm:spPr/>
    </dgm:pt>
    <dgm:pt modelId="{B9537E2F-2D8B-4995-8E95-CF39C4520D9D}" type="pres">
      <dgm:prSet presAssocID="{912A9633-79B4-4373-80AA-A2EC4C951C3F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CAE91-37AC-4B49-9E86-38ED39E5242C}" type="pres">
      <dgm:prSet presAssocID="{912A9633-79B4-4373-80AA-A2EC4C951C3F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6FC8F7FB-B92E-4AC2-95B1-7802E7D141FC}" srcId="{8ACC9637-9846-4DA9-9D40-90AD270F3861}" destId="{441B9C88-D9E9-4736-9647-A3F2F8F66DF8}" srcOrd="0" destOrd="0" parTransId="{51AA5B50-ED67-419C-9B67-B82B64BC6F20}" sibTransId="{1B3EC0BA-6587-4FF4-9CC6-B31ABFF66E0D}"/>
    <dgm:cxn modelId="{4344B2ED-0A24-437D-A461-81864BD2483B}" srcId="{8ACC9637-9846-4DA9-9D40-90AD270F3861}" destId="{CEF7518C-5E32-4B43-B6FF-FD5C937722C7}" srcOrd="1" destOrd="0" parTransId="{070567D7-62BC-45A2-964E-76E3A37CA2AB}" sibTransId="{C5C7D69C-52F5-471D-823C-9F4018267FA1}"/>
    <dgm:cxn modelId="{F4E97E92-5A1E-4069-A21C-7ABCF826EFE2}" srcId="{8ACC9637-9846-4DA9-9D40-90AD270F3861}" destId="{912A9633-79B4-4373-80AA-A2EC4C951C3F}" srcOrd="2" destOrd="0" parTransId="{76F55F23-B4C7-4548-95C2-78CB8DD2CEAD}" sibTransId="{B6A54A11-898E-45E4-B9B2-17C0AE2655C7}"/>
    <dgm:cxn modelId="{AD10DBB1-3D99-4476-B297-EB1419A8AF6B}" type="presOf" srcId="{912A9633-79B4-4373-80AA-A2EC4C951C3F}" destId="{B9537E2F-2D8B-4995-8E95-CF39C4520D9D}" srcOrd="0" destOrd="0" presId="urn:microsoft.com/office/officeart/2008/layout/AlternatingPictureBlocks"/>
    <dgm:cxn modelId="{CB9E1D09-8A1E-4C31-B45D-CF9A572D4B23}" type="presOf" srcId="{CEF7518C-5E32-4B43-B6FF-FD5C937722C7}" destId="{21291DF3-F425-49EA-9757-B54BCE3D091C}" srcOrd="0" destOrd="0" presId="urn:microsoft.com/office/officeart/2008/layout/AlternatingPictureBlocks"/>
    <dgm:cxn modelId="{63F51A0F-3B8C-4BCD-9A9D-A49B5A8CAE1E}" type="presOf" srcId="{8ACC9637-9846-4DA9-9D40-90AD270F3861}" destId="{5B363432-258A-488B-A4E4-8B6B2AD9F044}" srcOrd="0" destOrd="0" presId="urn:microsoft.com/office/officeart/2008/layout/AlternatingPictureBlocks"/>
    <dgm:cxn modelId="{38AF9BB0-860C-4882-B334-1F15523EC6E4}" type="presOf" srcId="{441B9C88-D9E9-4736-9647-A3F2F8F66DF8}" destId="{DFBA4526-9BD4-4622-8E9D-1B86E11A572B}" srcOrd="0" destOrd="0" presId="urn:microsoft.com/office/officeart/2008/layout/AlternatingPictureBlocks"/>
    <dgm:cxn modelId="{4C1DD64B-16AF-4233-9B4B-628E650C4CD9}" type="presParOf" srcId="{5B363432-258A-488B-A4E4-8B6B2AD9F044}" destId="{DA9049AC-D8CD-4C2F-9E9A-BF101B470788}" srcOrd="0" destOrd="0" presId="urn:microsoft.com/office/officeart/2008/layout/AlternatingPictureBlocks"/>
    <dgm:cxn modelId="{585399EB-E9CA-4963-8D51-05CCCCA907F3}" type="presParOf" srcId="{DA9049AC-D8CD-4C2F-9E9A-BF101B470788}" destId="{DFBA4526-9BD4-4622-8E9D-1B86E11A572B}" srcOrd="0" destOrd="0" presId="urn:microsoft.com/office/officeart/2008/layout/AlternatingPictureBlocks"/>
    <dgm:cxn modelId="{7CD75846-4FDB-45D5-842E-5692838D27F8}" type="presParOf" srcId="{DA9049AC-D8CD-4C2F-9E9A-BF101B470788}" destId="{4E8DC1EF-03D9-46E1-A93D-D31249B667B6}" srcOrd="1" destOrd="0" presId="urn:microsoft.com/office/officeart/2008/layout/AlternatingPictureBlocks"/>
    <dgm:cxn modelId="{3621401B-C589-4C61-8608-86C165EA8DB5}" type="presParOf" srcId="{5B363432-258A-488B-A4E4-8B6B2AD9F044}" destId="{22C19065-5F45-4B7E-B329-8C01DE352A01}" srcOrd="1" destOrd="0" presId="urn:microsoft.com/office/officeart/2008/layout/AlternatingPictureBlocks"/>
    <dgm:cxn modelId="{D55F7B21-0962-4278-AA02-379FB9E2B7BB}" type="presParOf" srcId="{5B363432-258A-488B-A4E4-8B6B2AD9F044}" destId="{760932C3-C41D-4D4D-BF82-45D66F562EBB}" srcOrd="2" destOrd="0" presId="urn:microsoft.com/office/officeart/2008/layout/AlternatingPictureBlocks"/>
    <dgm:cxn modelId="{122FDCD9-48BC-4D6C-8B3A-E0EA2876FAD8}" type="presParOf" srcId="{760932C3-C41D-4D4D-BF82-45D66F562EBB}" destId="{21291DF3-F425-49EA-9757-B54BCE3D091C}" srcOrd="0" destOrd="0" presId="urn:microsoft.com/office/officeart/2008/layout/AlternatingPictureBlocks"/>
    <dgm:cxn modelId="{6A942CD8-97D7-451E-8B07-773077CF4AFF}" type="presParOf" srcId="{760932C3-C41D-4D4D-BF82-45D66F562EBB}" destId="{124541D5-E7FE-4583-AF99-392845127B8E}" srcOrd="1" destOrd="0" presId="urn:microsoft.com/office/officeart/2008/layout/AlternatingPictureBlocks"/>
    <dgm:cxn modelId="{86E86DB5-914B-47A2-800E-88E059BEE43E}" type="presParOf" srcId="{5B363432-258A-488B-A4E4-8B6B2AD9F044}" destId="{897B361A-25C8-45E8-9EC5-6BCD9BA10606}" srcOrd="3" destOrd="0" presId="urn:microsoft.com/office/officeart/2008/layout/AlternatingPictureBlocks"/>
    <dgm:cxn modelId="{09804B49-33A8-4A5B-9866-69A0466CE75A}" type="presParOf" srcId="{5B363432-258A-488B-A4E4-8B6B2AD9F044}" destId="{02330E87-86BC-49F5-A2B0-CA624C27AA28}" srcOrd="4" destOrd="0" presId="urn:microsoft.com/office/officeart/2008/layout/AlternatingPictureBlocks"/>
    <dgm:cxn modelId="{9122E951-0D2F-4D5B-98D5-5042FA492C5E}" type="presParOf" srcId="{02330E87-86BC-49F5-A2B0-CA624C27AA28}" destId="{B9537E2F-2D8B-4995-8E95-CF39C4520D9D}" srcOrd="0" destOrd="0" presId="urn:microsoft.com/office/officeart/2008/layout/AlternatingPictureBlocks"/>
    <dgm:cxn modelId="{7C889ADD-8162-49A1-8C8C-9AB9116F1B05}" type="presParOf" srcId="{02330E87-86BC-49F5-A2B0-CA624C27AA28}" destId="{5D8CAE91-37AC-4B49-9E86-38ED39E5242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E6294-53BA-4919-8603-9E308B31EA19}">
      <dsp:nvSpPr>
        <dsp:cNvPr id="0" name=""/>
        <dsp:cNvSpPr/>
      </dsp:nvSpPr>
      <dsp:spPr>
        <a:xfrm>
          <a:off x="0" y="0"/>
          <a:ext cx="7038782" cy="1593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Дефицит профессиональных муниципальных кадров</a:t>
          </a:r>
          <a:endParaRPr lang="ru-RU" sz="2600" b="0" i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46679" y="46679"/>
        <a:ext cx="5319007" cy="1500387"/>
      </dsp:txXfrm>
    </dsp:sp>
    <dsp:sp modelId="{C8EB5F25-B5F8-46AA-AACF-6560E0EF8AEB}">
      <dsp:nvSpPr>
        <dsp:cNvPr id="0" name=""/>
        <dsp:cNvSpPr/>
      </dsp:nvSpPr>
      <dsp:spPr>
        <a:xfrm>
          <a:off x="621068" y="1859369"/>
          <a:ext cx="7038782" cy="1593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shade val="85000"/>
                <a:satMod val="130000"/>
              </a:schemeClr>
            </a:gs>
            <a:gs pos="34000">
              <a:schemeClr val="accent5">
                <a:hueOff val="187884"/>
                <a:satOff val="18001"/>
                <a:lumOff val="4411"/>
                <a:alphaOff val="0"/>
                <a:shade val="87000"/>
                <a:satMod val="125000"/>
              </a:schemeClr>
            </a:gs>
            <a:gs pos="70000">
              <a:schemeClr val="accent5">
                <a:hueOff val="187884"/>
                <a:satOff val="18001"/>
                <a:lumOff val="44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7884"/>
                <a:satOff val="18001"/>
                <a:lumOff val="44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Формирование кадрового резерва руководителей органов местного самоуправления</a:t>
          </a:r>
          <a:endParaRPr lang="ru-RU" sz="2600" b="0" i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667747" y="1906048"/>
        <a:ext cx="5288420" cy="1500387"/>
      </dsp:txXfrm>
    </dsp:sp>
    <dsp:sp modelId="{B8F0FFE8-5A56-4BCA-AE20-EA4B9777FF58}">
      <dsp:nvSpPr>
        <dsp:cNvPr id="0" name=""/>
        <dsp:cNvSpPr/>
      </dsp:nvSpPr>
      <dsp:spPr>
        <a:xfrm>
          <a:off x="1242137" y="3718738"/>
          <a:ext cx="7038782" cy="1593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u="non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anose="02020404030301010803" pitchFamily="18" charset="0"/>
            </a:rPr>
            <a:t>Система отбора, подготовки и переподготовки управленческих кадров органов местного самоуправления</a:t>
          </a:r>
          <a:endParaRPr lang="ru-RU" sz="2600" b="0" i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1288816" y="3765417"/>
        <a:ext cx="5288420" cy="1500387"/>
      </dsp:txXfrm>
    </dsp:sp>
    <dsp:sp modelId="{4BB8F2A4-B7D3-4439-858E-50042A02C43D}">
      <dsp:nvSpPr>
        <dsp:cNvPr id="0" name=""/>
        <dsp:cNvSpPr/>
      </dsp:nvSpPr>
      <dsp:spPr>
        <a:xfrm>
          <a:off x="6002847" y="1208590"/>
          <a:ext cx="1035934" cy="1035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0" i="0" u="none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6235932" y="1208590"/>
        <a:ext cx="569764" cy="779540"/>
      </dsp:txXfrm>
    </dsp:sp>
    <dsp:sp modelId="{5EA3855C-9374-408F-9161-E0441A105965}">
      <dsp:nvSpPr>
        <dsp:cNvPr id="0" name=""/>
        <dsp:cNvSpPr/>
      </dsp:nvSpPr>
      <dsp:spPr>
        <a:xfrm>
          <a:off x="6623916" y="3057334"/>
          <a:ext cx="1035934" cy="1035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86652"/>
            <a:satOff val="44911"/>
            <a:lumOff val="306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0" i="0" u="none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Garamond" panose="02020404030301010803" pitchFamily="18" charset="0"/>
          </a:endParaRPr>
        </a:p>
      </dsp:txBody>
      <dsp:txXfrm>
        <a:off x="6857001" y="3057334"/>
        <a:ext cx="569764" cy="779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EDCF-B115-4154-9E27-4D4FFDD307CB}">
      <dsp:nvSpPr>
        <dsp:cNvPr id="0" name=""/>
        <dsp:cNvSpPr/>
      </dsp:nvSpPr>
      <dsp:spPr>
        <a:xfrm>
          <a:off x="0" y="0"/>
          <a:ext cx="8637904" cy="12168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spc="0" baseline="0" dirty="0" smtClean="0">
              <a:solidFill>
                <a:schemeClr val="bg1"/>
              </a:solidFill>
              <a:latin typeface="Garamond" panose="02020404030301010803" pitchFamily="18" charset="0"/>
            </a:rPr>
            <a:t>В Челябинскую область входит 319 муниципальных образований: </a:t>
          </a:r>
          <a:endParaRPr lang="ru-RU" sz="2800" kern="1200" spc="0" baseline="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59399" y="59399"/>
        <a:ext cx="8519106" cy="1098002"/>
      </dsp:txXfrm>
    </dsp:sp>
    <dsp:sp modelId="{B6658338-FEA8-49DF-BC24-8FBA6E8D99D5}">
      <dsp:nvSpPr>
        <dsp:cNvPr id="0" name=""/>
        <dsp:cNvSpPr/>
      </dsp:nvSpPr>
      <dsp:spPr>
        <a:xfrm>
          <a:off x="0" y="1236020"/>
          <a:ext cx="8637904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53" tIns="35560" rIns="199136" bIns="35560" numCol="1" spcCol="1270" anchor="t" anchorCtr="0">
          <a:noAutofit/>
        </a:bodyPr>
        <a:lstStyle/>
        <a:p>
          <a:pPr marL="0" lvl="1" indent="457200" algn="just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  <a:latin typeface="Garamond" panose="02020404030301010803" pitchFamily="18" charset="0"/>
            </a:rPr>
            <a:t> 16 городских округов;</a:t>
          </a:r>
          <a:endParaRPr lang="ru-RU" sz="2800" kern="1200" dirty="0">
            <a:solidFill>
              <a:srgbClr val="002060"/>
            </a:solidFill>
            <a:latin typeface="Garamond" panose="02020404030301010803" pitchFamily="18" charset="0"/>
          </a:endParaRPr>
        </a:p>
        <a:p>
          <a:pPr marL="0" lvl="1" indent="457200" algn="just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  <a:latin typeface="Garamond" panose="02020404030301010803" pitchFamily="18" charset="0"/>
            </a:rPr>
            <a:t> 27 муниципальных районов;</a:t>
          </a:r>
          <a:endParaRPr lang="ru-RU" sz="2800" kern="1200" dirty="0">
            <a:solidFill>
              <a:srgbClr val="002060"/>
            </a:solidFill>
            <a:latin typeface="Garamond" panose="02020404030301010803" pitchFamily="18" charset="0"/>
          </a:endParaRPr>
        </a:p>
        <a:p>
          <a:pPr marL="0" lvl="1" indent="457200" algn="just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  <a:latin typeface="Garamond" panose="02020404030301010803" pitchFamily="18" charset="0"/>
            </a:rPr>
            <a:t> 7 внутригородских районов города Челябинска; </a:t>
          </a:r>
          <a:endParaRPr lang="ru-RU" sz="2800" kern="1200" dirty="0">
            <a:solidFill>
              <a:srgbClr val="002060"/>
            </a:solidFill>
            <a:latin typeface="Garamond" panose="02020404030301010803" pitchFamily="18" charset="0"/>
          </a:endParaRPr>
        </a:p>
        <a:p>
          <a:pPr marL="0" lvl="1" indent="457200" algn="just" defTabSz="12446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  <a:latin typeface="Garamond" panose="02020404030301010803" pitchFamily="18" charset="0"/>
            </a:rPr>
            <a:t> 27 городских и 242 сельских поселения.</a:t>
          </a:r>
          <a:endParaRPr lang="ru-RU" sz="2800" kern="1200" dirty="0">
            <a:solidFill>
              <a:srgbClr val="002060"/>
            </a:solidFill>
            <a:latin typeface="Garamond" panose="02020404030301010803" pitchFamily="18" charset="0"/>
          </a:endParaRPr>
        </a:p>
      </dsp:txBody>
      <dsp:txXfrm>
        <a:off x="0" y="1236020"/>
        <a:ext cx="8637904" cy="2489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C9E3D-F703-4C93-A082-4FDBEC893A88}">
      <dsp:nvSpPr>
        <dsp:cNvPr id="0" name=""/>
        <dsp:cNvSpPr/>
      </dsp:nvSpPr>
      <dsp:spPr>
        <a:xfrm>
          <a:off x="0" y="224559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C3943-25D6-47DB-A776-011AC350CB9F}">
      <dsp:nvSpPr>
        <dsp:cNvPr id="0" name=""/>
        <dsp:cNvSpPr/>
      </dsp:nvSpPr>
      <dsp:spPr>
        <a:xfrm>
          <a:off x="386311" y="17919"/>
          <a:ext cx="7461161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бюджет и межбюджетные отношения </a:t>
          </a:r>
          <a:endParaRPr lang="ru-RU" sz="2400" kern="1200" dirty="0"/>
        </a:p>
      </dsp:txBody>
      <dsp:txXfrm>
        <a:off x="406486" y="38094"/>
        <a:ext cx="7420811" cy="372930"/>
      </dsp:txXfrm>
    </dsp:sp>
    <dsp:sp modelId="{15036E63-6874-40CF-ABFF-94082F574B10}">
      <dsp:nvSpPr>
        <dsp:cNvPr id="0" name=""/>
        <dsp:cNvSpPr/>
      </dsp:nvSpPr>
      <dsp:spPr>
        <a:xfrm>
          <a:off x="0" y="859599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09358-CA4E-416E-BE07-05C952E89B83}">
      <dsp:nvSpPr>
        <dsp:cNvPr id="0" name=""/>
        <dsp:cNvSpPr/>
      </dsp:nvSpPr>
      <dsp:spPr>
        <a:xfrm>
          <a:off x="373664" y="652959"/>
          <a:ext cx="7473283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имущественные отношения</a:t>
          </a:r>
          <a:endParaRPr lang="ru-RU" sz="2400" kern="1200" dirty="0"/>
        </a:p>
      </dsp:txBody>
      <dsp:txXfrm>
        <a:off x="393839" y="673134"/>
        <a:ext cx="7432933" cy="372930"/>
      </dsp:txXfrm>
    </dsp:sp>
    <dsp:sp modelId="{C224F4D8-392B-436F-B402-48CEE861BC06}">
      <dsp:nvSpPr>
        <dsp:cNvPr id="0" name=""/>
        <dsp:cNvSpPr/>
      </dsp:nvSpPr>
      <dsp:spPr>
        <a:xfrm>
          <a:off x="0" y="1494639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A103A-F766-4E16-ACC1-9E2EB3BCD8BE}">
      <dsp:nvSpPr>
        <dsp:cNvPr id="0" name=""/>
        <dsp:cNvSpPr/>
      </dsp:nvSpPr>
      <dsp:spPr>
        <a:xfrm>
          <a:off x="380562" y="1288000"/>
          <a:ext cx="7465641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ЖКХ и тарифы</a:t>
          </a:r>
          <a:endParaRPr lang="ru-RU" sz="2400" kern="1200" dirty="0"/>
        </a:p>
      </dsp:txBody>
      <dsp:txXfrm>
        <a:off x="400737" y="1308175"/>
        <a:ext cx="7425291" cy="372930"/>
      </dsp:txXfrm>
    </dsp:sp>
    <dsp:sp modelId="{B19B477B-6CCD-4B43-9448-84E74FA4C089}">
      <dsp:nvSpPr>
        <dsp:cNvPr id="0" name=""/>
        <dsp:cNvSpPr/>
      </dsp:nvSpPr>
      <dsp:spPr>
        <a:xfrm>
          <a:off x="0" y="2129680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CDD4C-930C-47B3-A9F5-4668135B9F41}">
      <dsp:nvSpPr>
        <dsp:cNvPr id="0" name=""/>
        <dsp:cNvSpPr/>
      </dsp:nvSpPr>
      <dsp:spPr>
        <a:xfrm>
          <a:off x="389760" y="1923040"/>
          <a:ext cx="7453077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дороги и транспорт</a:t>
          </a:r>
          <a:endParaRPr lang="ru-RU" sz="2400" kern="1200" dirty="0"/>
        </a:p>
      </dsp:txBody>
      <dsp:txXfrm>
        <a:off x="409935" y="1943215"/>
        <a:ext cx="7412727" cy="372930"/>
      </dsp:txXfrm>
    </dsp:sp>
    <dsp:sp modelId="{FF4DCF7F-F688-4379-A513-FD1C8515497C}">
      <dsp:nvSpPr>
        <dsp:cNvPr id="0" name=""/>
        <dsp:cNvSpPr/>
      </dsp:nvSpPr>
      <dsp:spPr>
        <a:xfrm>
          <a:off x="0" y="2764720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522AA-B097-4DB1-A2BA-B6FC1CB05F48}">
      <dsp:nvSpPr>
        <dsp:cNvPr id="0" name=""/>
        <dsp:cNvSpPr/>
      </dsp:nvSpPr>
      <dsp:spPr>
        <a:xfrm>
          <a:off x="373664" y="2558079"/>
          <a:ext cx="7473283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образование, здравоохранение, социальная сфера</a:t>
          </a:r>
          <a:endParaRPr lang="ru-RU" sz="2400" kern="1200" dirty="0"/>
        </a:p>
      </dsp:txBody>
      <dsp:txXfrm>
        <a:off x="393839" y="2578254"/>
        <a:ext cx="7432933" cy="372930"/>
      </dsp:txXfrm>
    </dsp:sp>
    <dsp:sp modelId="{4480100E-19C8-465A-915A-DF84F13540A2}">
      <dsp:nvSpPr>
        <dsp:cNvPr id="0" name=""/>
        <dsp:cNvSpPr/>
      </dsp:nvSpPr>
      <dsp:spPr>
        <a:xfrm>
          <a:off x="0" y="3399760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A831E-A2D5-4D03-8A9D-0E4719AA3679}">
      <dsp:nvSpPr>
        <dsp:cNvPr id="0" name=""/>
        <dsp:cNvSpPr/>
      </dsp:nvSpPr>
      <dsp:spPr>
        <a:xfrm>
          <a:off x="373664" y="3193120"/>
          <a:ext cx="7473283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культура и спорт</a:t>
          </a:r>
          <a:endParaRPr lang="ru-RU" sz="2400" kern="1200" dirty="0"/>
        </a:p>
      </dsp:txBody>
      <dsp:txXfrm>
        <a:off x="393839" y="3213295"/>
        <a:ext cx="7432933" cy="372930"/>
      </dsp:txXfrm>
    </dsp:sp>
    <dsp:sp modelId="{0D940CD7-1617-40B7-94BE-78B0C1F0BEDB}">
      <dsp:nvSpPr>
        <dsp:cNvPr id="0" name=""/>
        <dsp:cNvSpPr/>
      </dsp:nvSpPr>
      <dsp:spPr>
        <a:xfrm>
          <a:off x="0" y="4034800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AFC8-5A3C-4A1F-A1D9-FA073B8E4229}">
      <dsp:nvSpPr>
        <dsp:cNvPr id="0" name=""/>
        <dsp:cNvSpPr/>
      </dsp:nvSpPr>
      <dsp:spPr>
        <a:xfrm>
          <a:off x="373664" y="3828160"/>
          <a:ext cx="7473283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межнациональные отношения </a:t>
          </a:r>
          <a:endParaRPr lang="ru-RU" sz="2400" kern="1200" dirty="0"/>
        </a:p>
      </dsp:txBody>
      <dsp:txXfrm>
        <a:off x="393839" y="3848335"/>
        <a:ext cx="7432933" cy="372930"/>
      </dsp:txXfrm>
    </dsp:sp>
    <dsp:sp modelId="{423053FF-FBAC-430C-8D52-E0D600B9979E}">
      <dsp:nvSpPr>
        <dsp:cNvPr id="0" name=""/>
        <dsp:cNvSpPr/>
      </dsp:nvSpPr>
      <dsp:spPr>
        <a:xfrm>
          <a:off x="0" y="4669840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97E2B-A469-4BDF-B333-17469F4A53A4}">
      <dsp:nvSpPr>
        <dsp:cNvPr id="0" name=""/>
        <dsp:cNvSpPr/>
      </dsp:nvSpPr>
      <dsp:spPr>
        <a:xfrm>
          <a:off x="373664" y="4463200"/>
          <a:ext cx="7473283" cy="41328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 другие </a:t>
          </a:r>
          <a:endParaRPr lang="ru-RU" sz="2400" kern="1200" dirty="0"/>
        </a:p>
      </dsp:txBody>
      <dsp:txXfrm>
        <a:off x="393839" y="4483375"/>
        <a:ext cx="7432933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A4526-9BD4-4622-8E9D-1B86E11A572B}">
      <dsp:nvSpPr>
        <dsp:cNvPr id="0" name=""/>
        <dsp:cNvSpPr/>
      </dsp:nvSpPr>
      <dsp:spPr>
        <a:xfrm>
          <a:off x="2948173" y="2427"/>
          <a:ext cx="3577467" cy="16180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6 занятий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по 6 часов</a:t>
          </a:r>
          <a:endParaRPr lang="ru-RU" sz="2800" b="0" kern="1200" dirty="0"/>
        </a:p>
      </dsp:txBody>
      <dsp:txXfrm>
        <a:off x="2948173" y="2427"/>
        <a:ext cx="3577467" cy="1618031"/>
      </dsp:txXfrm>
    </dsp:sp>
    <dsp:sp modelId="{4E8DC1EF-03D9-46E1-A93D-D31249B667B6}">
      <dsp:nvSpPr>
        <dsp:cNvPr id="0" name=""/>
        <dsp:cNvSpPr/>
      </dsp:nvSpPr>
      <dsp:spPr>
        <a:xfrm>
          <a:off x="1186137" y="2427"/>
          <a:ext cx="1601850" cy="16180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291DF3-F425-49EA-9757-B54BCE3D091C}">
      <dsp:nvSpPr>
        <dsp:cNvPr id="0" name=""/>
        <dsp:cNvSpPr/>
      </dsp:nvSpPr>
      <dsp:spPr>
        <a:xfrm>
          <a:off x="796095" y="1887434"/>
          <a:ext cx="5137636" cy="1618031"/>
        </a:xfrm>
        <a:prstGeom prst="rect">
          <a:avLst/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shade val="85000"/>
                <a:satMod val="130000"/>
              </a:schemeClr>
            </a:gs>
            <a:gs pos="34000">
              <a:schemeClr val="accent2">
                <a:hueOff val="1620045"/>
                <a:satOff val="225"/>
                <a:lumOff val="196"/>
                <a:alphaOff val="0"/>
                <a:shade val="87000"/>
                <a:satMod val="125000"/>
              </a:schemeClr>
            </a:gs>
            <a:gs pos="70000">
              <a:schemeClr val="accent2">
                <a:hueOff val="1620045"/>
                <a:satOff val="225"/>
                <a:lumOff val="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15 министерств и ведомств Челябинской области </a:t>
          </a:r>
          <a:r>
            <a:rPr lang="ru-RU" sz="2800" b="0" kern="1200" dirty="0"/>
            <a:t>	</a:t>
          </a:r>
        </a:p>
      </dsp:txBody>
      <dsp:txXfrm>
        <a:off x="796095" y="1887434"/>
        <a:ext cx="5137636" cy="1618031"/>
      </dsp:txXfrm>
    </dsp:sp>
    <dsp:sp modelId="{124541D5-E7FE-4583-AF99-392845127B8E}">
      <dsp:nvSpPr>
        <dsp:cNvPr id="0" name=""/>
        <dsp:cNvSpPr/>
      </dsp:nvSpPr>
      <dsp:spPr>
        <a:xfrm>
          <a:off x="6027328" y="1885913"/>
          <a:ext cx="1601850" cy="161803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537E2F-2D8B-4995-8E95-CF39C4520D9D}">
      <dsp:nvSpPr>
        <dsp:cNvPr id="0" name=""/>
        <dsp:cNvSpPr/>
      </dsp:nvSpPr>
      <dsp:spPr>
        <a:xfrm>
          <a:off x="2948173" y="3772440"/>
          <a:ext cx="3577467" cy="1618031"/>
        </a:xfrm>
        <a:prstGeom prst="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65 вопросов в сфере реализации полномочий ОМСУ </a:t>
          </a:r>
          <a:endParaRPr lang="ru-RU" sz="2800" b="0" kern="1200" dirty="0"/>
        </a:p>
      </dsp:txBody>
      <dsp:txXfrm>
        <a:off x="2948173" y="3772440"/>
        <a:ext cx="3577467" cy="1618031"/>
      </dsp:txXfrm>
    </dsp:sp>
    <dsp:sp modelId="{5D8CAE91-37AC-4B49-9E86-38ED39E5242C}">
      <dsp:nvSpPr>
        <dsp:cNvPr id="0" name=""/>
        <dsp:cNvSpPr/>
      </dsp:nvSpPr>
      <dsp:spPr>
        <a:xfrm>
          <a:off x="1186137" y="3772440"/>
          <a:ext cx="1601850" cy="161803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08ADE-D347-47C6-B49D-D08A3827F32A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0C17-387F-489D-8176-9DE75BD68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70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A0B5-6128-46A7-8C03-0E4C52780422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8642-C048-4486-8B22-AC669111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29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58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86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03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99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548C-A26A-40D6-8A20-B2C34C4F03C6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6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E188-5595-4274-977A-62F2DC427DAC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D5C1-80B0-4F2B-9737-BC6AD5BF728E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5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F723-BEBC-48F0-B3B4-FDD492A97761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1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2D33-69DE-4C63-B65B-31DC589330E0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6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4049-C175-413E-9287-69CC78EE4966}" type="datetime1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0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B7CC-1191-4BA8-910C-65CA5900FC3C}" type="datetime1">
              <a:rPr lang="ru-RU" smtClean="0"/>
              <a:t>26.09.2016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1CB5-A29D-4F95-8F25-74B93B723DBA}" type="datetime1">
              <a:rPr lang="ru-RU" smtClean="0"/>
              <a:t>26.09.2016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4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ED5-B33A-4905-96D0-A58BB23B7EB2}" type="datetime1">
              <a:rPr lang="ru-RU" smtClean="0"/>
              <a:t>26.09.2016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75BE2C3-B199-4ACB-853D-6CE9F188AB09}" type="datetime1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C3D0-2544-427D-8F69-35F79DF9AB83}" type="datetime1">
              <a:rPr lang="ru-RU" smtClean="0"/>
              <a:t>26.09.2016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7A031E-9A6F-49CB-B2C0-78777203311A}" type="datetime1">
              <a:rPr lang="ru-RU" smtClean="0"/>
              <a:t>26.09.2016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0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116632"/>
            <a:ext cx="75438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Кадровый резерв </a:t>
            </a:r>
            <a:r>
              <a:rPr lang="en-US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муниципальных </a:t>
            </a:r>
            <a: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образований</a:t>
            </a:r>
            <a:b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как фундамент эффективности муниципального </a:t>
            </a:r>
            <a:r>
              <a:rPr 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управления»</a:t>
            </a:r>
            <a:br>
              <a:rPr 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Garamond" panose="02020404030301010803" pitchFamily="18" charset="0"/>
              </a:rPr>
              <a:t>(на примере обучающих семинаров для руководителей муниципалитетов </a:t>
            </a:r>
            <a:r>
              <a:rPr lang="ru-RU" sz="31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Челябинской </a:t>
            </a:r>
            <a:r>
              <a:rPr lang="ru-RU" sz="3100" dirty="0">
                <a:solidFill>
                  <a:srgbClr val="002060"/>
                </a:solidFill>
                <a:latin typeface="Garamond" panose="02020404030301010803" pitchFamily="18" charset="0"/>
              </a:rPr>
              <a:t>области</a:t>
            </a:r>
            <a:r>
              <a:rPr lang="ru-RU" sz="31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  <a:endParaRPr lang="ru-RU" sz="3100" b="1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488832" cy="12961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Шиков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виталий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борисович</a:t>
            </a:r>
            <a:endParaRPr lang="ru-RU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1800" i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Начальник управления по внутренней политике правительства челябинской области</a:t>
            </a:r>
            <a:endParaRPr lang="ru-RU" sz="1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Подготовка кадров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10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Леонтьев\2016\Август\Обучение глав - архив\9ac0a1a7ad83e9ca55ffb8c739523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7" y="908050"/>
            <a:ext cx="6046654" cy="403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Леонтьев\2016\Август\Обучение глав - архив\6db0357e78ce00e8ca333f5a8e9ae5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924944"/>
            <a:ext cx="464219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Сборник материалов обучения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11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drozdovaiv\Desktop\2\1 - 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6248"/>
            <a:ext cx="2617758" cy="37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rozdovaiv\Desktop\2\1 - 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151376"/>
            <a:ext cx="2618066" cy="370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drozdovaiv\Desktop\2\0 - 03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61" y="2206248"/>
            <a:ext cx="2617760" cy="37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rozdovaiv\Desktop\2\0 - 03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08" y="1169280"/>
            <a:ext cx="2617760" cy="37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Итоги обучения кандидатов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12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75102884"/>
              </p:ext>
            </p:extLst>
          </p:nvPr>
        </p:nvGraphicFramePr>
        <p:xfrm>
          <a:off x="517921" y="230188"/>
          <a:ext cx="8064896" cy="60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27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13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2848" y="3872512"/>
            <a:ext cx="771561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sz="1750" dirty="0" smtClean="0">
                <a:latin typeface="Garamond" panose="02020404030301010803" pitchFamily="18" charset="0"/>
              </a:rPr>
              <a:t>«…А </a:t>
            </a:r>
            <a:r>
              <a:rPr lang="ru-RU" sz="1750" dirty="0">
                <a:latin typeface="Garamond" panose="02020404030301010803" pitchFamily="18" charset="0"/>
              </a:rPr>
              <a:t>чтобы ликвидировать проблему дефицита кадров, поручаю Аппарату Губернатора и Правительства усилить программы обучения муниципальных служащих и глав местного самоуправления, особенно для недавно избранных. Люди в основном пришли подготовленные, но им нужно еще глубже понять механизмы муниципального управления, чтобы работать эффективней </a:t>
            </a:r>
            <a:r>
              <a:rPr lang="ru-RU" sz="1750" dirty="0" smtClean="0">
                <a:latin typeface="Garamond" panose="02020404030301010803" pitchFamily="18" charset="0"/>
              </a:rPr>
              <a:t>предшественников…»</a:t>
            </a:r>
          </a:p>
          <a:p>
            <a:pPr algn="r"/>
            <a:r>
              <a:rPr lang="ru-RU" sz="1750" i="1" dirty="0" smtClean="0">
                <a:latin typeface="Garamond" panose="02020404030301010803" pitchFamily="18" charset="0"/>
              </a:rPr>
              <a:t>Б.А. Дубровский</a:t>
            </a:r>
          </a:p>
          <a:p>
            <a:pPr algn="r"/>
            <a:r>
              <a:rPr lang="ru-RU" sz="1750" i="1" dirty="0" smtClean="0">
                <a:latin typeface="Garamond" panose="02020404030301010803" pitchFamily="18" charset="0"/>
              </a:rPr>
              <a:t>«О </a:t>
            </a:r>
            <a:r>
              <a:rPr lang="ru-RU" sz="1750" i="1" dirty="0">
                <a:latin typeface="Garamond" panose="02020404030301010803" pitchFamily="18" charset="0"/>
              </a:rPr>
              <a:t>результатах </a:t>
            </a:r>
            <a:r>
              <a:rPr lang="ru-RU" sz="1750" i="1" dirty="0" smtClean="0">
                <a:latin typeface="Garamond" panose="02020404030301010803" pitchFamily="18" charset="0"/>
              </a:rPr>
              <a:t>деятельности Правительства </a:t>
            </a:r>
            <a:r>
              <a:rPr lang="ru-RU" sz="1750" i="1" dirty="0">
                <a:latin typeface="Garamond" panose="02020404030301010803" pitchFamily="18" charset="0"/>
              </a:rPr>
              <a:t>Челябинской </a:t>
            </a:r>
            <a:r>
              <a:rPr lang="ru-RU" sz="1750" i="1" dirty="0" smtClean="0">
                <a:latin typeface="Garamond" panose="02020404030301010803" pitchFamily="18" charset="0"/>
              </a:rPr>
              <a:t>области </a:t>
            </a:r>
          </a:p>
          <a:p>
            <a:pPr algn="r"/>
            <a:r>
              <a:rPr lang="ru-RU" sz="1750" i="1" dirty="0" smtClean="0">
                <a:latin typeface="Garamond" panose="02020404030301010803" pitchFamily="18" charset="0"/>
              </a:rPr>
              <a:t>в </a:t>
            </a:r>
            <a:r>
              <a:rPr lang="ru-RU" sz="1750" i="1" dirty="0">
                <a:latin typeface="Garamond" panose="02020404030301010803" pitchFamily="18" charset="0"/>
              </a:rPr>
              <a:t>2015 </a:t>
            </a:r>
            <a:r>
              <a:rPr lang="ru-RU" sz="1750" i="1" dirty="0" smtClean="0">
                <a:latin typeface="Garamond" panose="02020404030301010803" pitchFamily="18" charset="0"/>
              </a:rPr>
              <a:t>году и задачах на 2016 год»</a:t>
            </a:r>
            <a:endParaRPr lang="ru-RU" sz="1750" i="1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C:\Users\drozdovaiv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76" y="620687"/>
            <a:ext cx="4548763" cy="303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rozdovaiv\Desktop\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r="28199"/>
          <a:stretch/>
        </p:blipFill>
        <p:spPr bwMode="auto">
          <a:xfrm>
            <a:off x="1032848" y="332655"/>
            <a:ext cx="3010832" cy="3322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14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60407" cy="588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3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5412" r="23250" b="5037"/>
          <a:stretch/>
        </p:blipFill>
        <p:spPr bwMode="auto">
          <a:xfrm>
            <a:off x="5292080" y="908719"/>
            <a:ext cx="3335878" cy="414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drozdovaiv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3827523" cy="255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Новый этап обучения руководителей ОМСУ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15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drozdovaiv\Desktop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89" y="908719"/>
            <a:ext cx="3745047" cy="2497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rozdovaiv\Desktop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6139"/>
            <a:ext cx="3168352" cy="2113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>
              <a:latin typeface="Trebuchet MS" pitchFamily="34" charset="0"/>
            </a:endParaRPr>
          </a:p>
        </p:txBody>
      </p:sp>
      <p:sp>
        <p:nvSpPr>
          <p:cNvPr id="13315" name="Заголовок 1"/>
          <p:cNvSpPr>
            <a:spLocks/>
          </p:cNvSpPr>
          <p:nvPr/>
        </p:nvSpPr>
        <p:spPr bwMode="auto">
          <a:xfrm>
            <a:off x="1511300" y="0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>
              <a:latin typeface="Times New Roman" pitchFamily="18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598488" y="1989138"/>
            <a:ext cx="7861300" cy="19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6600" b="1" dirty="0">
                <a:solidFill>
                  <a:srgbClr val="002060"/>
                </a:solidFill>
                <a:latin typeface="Garamond" panose="02020404030301010803" pitchFamily="18" charset="0"/>
              </a:rPr>
              <a:t>Спасибо </a:t>
            </a:r>
          </a:p>
          <a:p>
            <a:pPr algn="ctr" eaLnBrk="0" hangingPunct="0">
              <a:lnSpc>
                <a:spcPct val="90000"/>
              </a:lnSpc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6600" b="1" dirty="0">
                <a:solidFill>
                  <a:srgbClr val="002060"/>
                </a:solidFill>
                <a:latin typeface="Garamond" panose="02020404030301010803" pitchFamily="18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16</a:t>
            </a:fld>
            <a:endParaRPr lang="ru-RU" sz="480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63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Способы избрания главы </a:t>
            </a:r>
            <a:endParaRPr lang="ru-RU" sz="32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муниципального </a:t>
            </a:r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2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42802"/>
            <a:ext cx="869245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buFont typeface="Courier New" panose="02070309020205020404" pitchFamily="49" charset="0"/>
              <a:buChar char="o"/>
            </a:pPr>
            <a:r>
              <a:rPr lang="ru-RU" sz="2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муниципальные выборы;</a:t>
            </a:r>
          </a:p>
          <a:p>
            <a:pPr algn="just"/>
            <a:endParaRPr lang="ru-RU" sz="26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indent="450000" algn="just">
              <a:buFont typeface="Courier New" panose="02070309020205020404" pitchFamily="49" charset="0"/>
              <a:buChar char="o"/>
            </a:pPr>
            <a:r>
              <a:rPr lang="ru-RU" sz="2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избрание представительным органом из своего состава;</a:t>
            </a:r>
          </a:p>
          <a:p>
            <a:pPr algn="just"/>
            <a:endParaRPr lang="ru-RU" sz="26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indent="450000" algn="just">
              <a:buFont typeface="Courier New" panose="02070309020205020404" pitchFamily="49" charset="0"/>
              <a:buChar char="o"/>
            </a:pPr>
            <a:r>
              <a:rPr lang="ru-RU" sz="2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избрание представительным органом из числа кандидатов, представленных конкурсной комиссией по итогам конкурса </a:t>
            </a:r>
            <a:r>
              <a:rPr lang="en-US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Федеральный закон от 03.02.2015 N 8-ФЗ «О внесении изменений в статьи 32 и 33 Федерального закона «Об основных гарантиях избирательных прав и права на участие в референдуме граждан Российской Федерации» и Федеральный закон «Об общих принципах организации местного самоуправления</a:t>
            </a:r>
            <a:r>
              <a:rPr lang="en-US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в Российской Федерации»)</a:t>
            </a:r>
          </a:p>
          <a:p>
            <a:pPr indent="450000"/>
            <a:endParaRPr lang="ru-RU" sz="1600" dirty="0">
              <a:latin typeface="Garamond" panose="02020404030301010803" pitchFamily="18" charset="0"/>
            </a:endParaRPr>
          </a:p>
          <a:p>
            <a:endParaRPr lang="ru-RU" dirty="0" smtClean="0">
              <a:latin typeface="Garamond" panose="02020404030301010803" pitchFamily="18" charset="0"/>
            </a:endParaRPr>
          </a:p>
          <a:p>
            <a:endParaRPr lang="ru-RU" dirty="0">
              <a:latin typeface="Garamond" panose="02020404030301010803" pitchFamily="18" charset="0"/>
            </a:endParaRPr>
          </a:p>
          <a:p>
            <a:endParaRPr lang="ru-RU" dirty="0" smtClean="0">
              <a:latin typeface="Garamond" panose="02020404030301010803" pitchFamily="18" charset="0"/>
            </a:endParaRPr>
          </a:p>
          <a:p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Преимущества избрания главы муниципального образования  по конкурсу: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3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921" y="1135306"/>
            <a:ext cx="806552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 smtClean="0">
                <a:solidFill>
                  <a:srgbClr val="002060"/>
                </a:solidFill>
              </a:rPr>
              <a:t>•</a:t>
            </a:r>
            <a:r>
              <a:rPr lang="ru-RU" sz="2200" dirty="0">
                <a:solidFill>
                  <a:srgbClr val="002060"/>
                </a:solidFill>
                <a:latin typeface="Garamond" panose="02020404030301010803" pitchFamily="18" charset="0"/>
              </a:rPr>
              <a:t>	минимизирует возможные конфликты между главой муниципального образования, исполняющего обязанности председателя представительного органа, и главой администрации, закрепляет систему единоначалия в муниципальных образованиях;</a:t>
            </a:r>
          </a:p>
          <a:p>
            <a:pPr algn="just"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  <a:latin typeface="Garamond" panose="02020404030301010803" pitchFamily="18" charset="0"/>
              </a:rPr>
              <a:t>•	способствует формированию «вертикали» власти в области, повышает управляемость территорий и в целом увеличивает влияние Губернатора области на процессы социально-экономического развития и политическую стабильность </a:t>
            </a:r>
            <a:r>
              <a:rPr lang="ru-RU" sz="2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                       в </a:t>
            </a:r>
            <a:r>
              <a:rPr lang="ru-RU" sz="2200" dirty="0">
                <a:solidFill>
                  <a:srgbClr val="002060"/>
                </a:solidFill>
                <a:latin typeface="Garamond" panose="02020404030301010803" pitchFamily="18" charset="0"/>
              </a:rPr>
              <a:t>муниципальных образованиях области;</a:t>
            </a:r>
          </a:p>
          <a:p>
            <a:pPr algn="just">
              <a:spcAft>
                <a:spcPts val="1200"/>
              </a:spcAft>
            </a:pPr>
            <a:r>
              <a:rPr lang="ru-RU" sz="2200" dirty="0">
                <a:solidFill>
                  <a:srgbClr val="002060"/>
                </a:solidFill>
                <a:latin typeface="Garamond" panose="02020404030301010803" pitchFamily="18" charset="0"/>
              </a:rPr>
              <a:t>•	позволяет получить квалифицированного руководителя муниципального </a:t>
            </a:r>
            <a:r>
              <a:rPr lang="ru-RU" sz="2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образования </a:t>
            </a:r>
            <a:r>
              <a:rPr lang="ru-RU" sz="2200" dirty="0">
                <a:solidFill>
                  <a:srgbClr val="002060"/>
                </a:solidFill>
                <a:latin typeface="Garamond" panose="02020404030301010803" pitchFamily="18" charset="0"/>
              </a:rPr>
              <a:t>с определённым и необходимым набором личностных и профессиональных </a:t>
            </a:r>
            <a:r>
              <a:rPr lang="ru-RU" sz="2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качеств.</a:t>
            </a:r>
            <a:endParaRPr lang="ru-RU" sz="2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Губернатор Челябинской области Б.А. Дубровский</a:t>
            </a: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4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drozdovaiv\Desktop\2\1 - 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6619" r="6608" b="40356"/>
          <a:stretch/>
        </p:blipFill>
        <p:spPr bwMode="auto">
          <a:xfrm>
            <a:off x="1640435" y="673100"/>
            <a:ext cx="6117127" cy="55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5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76424294"/>
              </p:ext>
            </p:extLst>
          </p:nvPr>
        </p:nvGraphicFramePr>
        <p:xfrm>
          <a:off x="532880" y="479740"/>
          <a:ext cx="8280920" cy="531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03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Состав Челябинской области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6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62503196"/>
              </p:ext>
            </p:extLst>
          </p:nvPr>
        </p:nvGraphicFramePr>
        <p:xfrm>
          <a:off x="306069" y="1268760"/>
          <a:ext cx="86379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6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Программа обучения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7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4633840"/>
              </p:ext>
            </p:extLst>
          </p:nvPr>
        </p:nvGraphicFramePr>
        <p:xfrm>
          <a:off x="964928" y="764704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51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Подготовка кадров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8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4215991"/>
              </p:ext>
            </p:extLst>
          </p:nvPr>
        </p:nvGraphicFramePr>
        <p:xfrm>
          <a:off x="892668" y="764704"/>
          <a:ext cx="7711779" cy="539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17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/>
          </p:cNvSpPr>
          <p:nvPr/>
        </p:nvSpPr>
        <p:spPr bwMode="auto">
          <a:xfrm>
            <a:off x="584200" y="-14288"/>
            <a:ext cx="8229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r" eaLnBrk="0" hangingPunct="0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1900" b="1">
              <a:latin typeface="Trebuchet MS" pitchFamily="34" charset="0"/>
            </a:endParaRPr>
          </a:p>
        </p:txBody>
      </p:sp>
      <p:sp>
        <p:nvSpPr>
          <p:cNvPr id="3077" name="Заголовок 1"/>
          <p:cNvSpPr>
            <a:spLocks/>
          </p:cNvSpPr>
          <p:nvPr/>
        </p:nvSpPr>
        <p:spPr bwMode="auto">
          <a:xfrm>
            <a:off x="1311275" y="230188"/>
            <a:ext cx="7632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79510" y="54888"/>
            <a:ext cx="8764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Подготовка кадров</a:t>
            </a:r>
            <a:endParaRPr lang="ru-RU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4800" smtClean="0">
                <a:latin typeface="Garamond" panose="02020404030301010803" pitchFamily="18" charset="0"/>
              </a:rPr>
              <a:t>9</a:t>
            </a:fld>
            <a:endParaRPr lang="ru-RU" sz="4800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007" y="2978511"/>
            <a:ext cx="81883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 обучающих мероприятиях участвовали преподаватели ВУЗов, руководители органов исполнительной власти Челябинской области и специалисты </a:t>
            </a:r>
            <a:r>
              <a:rPr lang="ru-RU" sz="2600" dirty="0">
                <a:solidFill>
                  <a:srgbClr val="002060"/>
                </a:solidFill>
                <a:latin typeface="Garamond" panose="02020404030301010803" pitchFamily="18" charset="0"/>
              </a:rPr>
              <a:t>структурных подразделений, обладающие достаточным опытом в решении вопросов местного значения, </a:t>
            </a:r>
            <a:r>
              <a:rPr lang="ru-RU" sz="2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готовые </a:t>
            </a:r>
            <a:r>
              <a:rPr lang="ru-RU" sz="2600" dirty="0">
                <a:solidFill>
                  <a:srgbClr val="002060"/>
                </a:solidFill>
                <a:latin typeface="Garamond" panose="02020404030301010803" pitchFamily="18" charset="0"/>
              </a:rPr>
              <a:t>ответить на вопросы и вести диалог.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894845"/>
            <a:ext cx="3292725" cy="2058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94845"/>
            <a:ext cx="3024336" cy="2083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4" y="5478948"/>
            <a:ext cx="987854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3815</TotalTime>
  <Words>347</Words>
  <Application>Microsoft Office PowerPoint</Application>
  <PresentationFormat>Экран (4:3)</PresentationFormat>
  <Paragraphs>70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                                            «Кадровый резерв  муниципальных образований как фундамент эффективности муниципального управления»  (на примере обучающих семинаров для руководителей муниципалитетов  Челябинской области)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интернет-проекта «Наведем порядок!» на официальном сайте  Губернатора Челябинской области gubernator74.ru</dc:title>
  <dc:creator>Ирина В. Дроздова</dc:creator>
  <cp:lastModifiedBy>Ирина В. Дроздова</cp:lastModifiedBy>
  <cp:revision>512</cp:revision>
  <cp:lastPrinted>2016-02-08T09:11:26Z</cp:lastPrinted>
  <dcterms:created xsi:type="dcterms:W3CDTF">2014-06-25T03:49:47Z</dcterms:created>
  <dcterms:modified xsi:type="dcterms:W3CDTF">2016-09-26T09:12:32Z</dcterms:modified>
</cp:coreProperties>
</file>