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5" r:id="rId1"/>
    <p:sldMasterId id="2147483757" r:id="rId2"/>
  </p:sldMasterIdLst>
  <p:sldIdLst>
    <p:sldId id="256" r:id="rId3"/>
    <p:sldId id="257" r:id="rId4"/>
    <p:sldId id="258" r:id="rId5"/>
    <p:sldId id="263" r:id="rId6"/>
    <p:sldId id="264" r:id="rId7"/>
    <p:sldId id="265" r:id="rId8"/>
    <p:sldId id="259" r:id="rId9"/>
    <p:sldId id="260" r:id="rId10"/>
    <p:sldId id="261" r:id="rId11"/>
    <p:sldId id="268" r:id="rId12"/>
    <p:sldId id="269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/>
              <a:t>Процентное</a:t>
            </a:r>
            <a:r>
              <a:rPr lang="ru-RU" sz="2400" baseline="0"/>
              <a:t> соотношение ответов персонала на вопросы опроса</a:t>
            </a:r>
            <a:endParaRPr lang="ru-RU" sz="240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962962962963021E-2"/>
          <c:y val="0.3492063492063493"/>
          <c:w val="0.82407407407407451"/>
          <c:h val="0.61269841269841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Мотивационные типы работников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>
                <a:solidFill>
                  <a:schemeClr val="tx2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DB8-4B09-86B0-B0EEE1351681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>
                <a:solidFill>
                  <a:schemeClr val="tx2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DB8-4B09-86B0-B0EEE1351681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tx2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DB8-4B09-86B0-B0EEE1351681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>
                <a:solidFill>
                  <a:schemeClr val="tx2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DB8-4B09-86B0-B0EEE1351681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>
                <a:solidFill>
                  <a:schemeClr val="tx2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DB8-4B09-86B0-B0EEE1351681}"/>
              </c:ext>
            </c:extLst>
          </c:dPt>
          <c:dLbls>
            <c:dLbl>
              <c:idx val="0"/>
              <c:layout>
                <c:manualLayout>
                  <c:x val="6.9533482793817519E-2"/>
                  <c:y val="1.058617672790901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B8-4B09-86B0-B0EEE1351681}"/>
                </c:ext>
              </c:extLst>
            </c:dLbl>
            <c:dLbl>
              <c:idx val="1"/>
              <c:layout>
                <c:manualLayout>
                  <c:x val="5.9390310586176755E-2"/>
                  <c:y val="-3.25085806581869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B8-4B09-86B0-B0EEE1351681}"/>
                </c:ext>
              </c:extLst>
            </c:dLbl>
            <c:dLbl>
              <c:idx val="2"/>
              <c:layout>
                <c:manualLayout>
                  <c:x val="0.12070538057742777"/>
                  <c:y val="-0.18931623931623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B8-4B09-86B0-B0EEE1351681}"/>
                </c:ext>
              </c:extLst>
            </c:dLbl>
            <c:dLbl>
              <c:idx val="3"/>
              <c:layout>
                <c:manualLayout>
                  <c:x val="-5.711012685914265E-2"/>
                  <c:y val="2.158792650918635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B8-4B09-86B0-B0EEE1351681}"/>
                </c:ext>
              </c:extLst>
            </c:dLbl>
            <c:dLbl>
              <c:idx val="4"/>
              <c:layout>
                <c:manualLayout>
                  <c:x val="-6.7587762467191601E-2"/>
                  <c:y val="2.401574803149607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B8-4B09-86B0-B0EEE1351681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Инструментал</c:v>
                </c:pt>
                <c:pt idx="1">
                  <c:v>Профессионал</c:v>
                </c:pt>
                <c:pt idx="2">
                  <c:v>Патриот</c:v>
                </c:pt>
                <c:pt idx="3">
                  <c:v>Хозяин</c:v>
                </c:pt>
                <c:pt idx="4">
                  <c:v>Странник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</c:v>
                </c:pt>
                <c:pt idx="1">
                  <c:v>199</c:v>
                </c:pt>
                <c:pt idx="2">
                  <c:v>109</c:v>
                </c:pt>
                <c:pt idx="3">
                  <c:v>54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DB8-4B09-86B0-B0EEE135168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1">
                <a:shade val="53000"/>
                <a:alpha val="85000"/>
              </a:schemeClr>
            </a:solidFill>
            <a:ln w="9525" cap="flat" cmpd="sng" algn="ctr">
              <a:solidFill>
                <a:schemeClr val="tx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Отношения в коллективе</c:v>
                </c:pt>
                <c:pt idx="1">
                  <c:v>Отношения с непосредственным руководителем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</c:v>
                </c:pt>
                <c:pt idx="1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FC-4124-A147-376F84DE149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1">
                <a:shade val="76000"/>
                <a:alpha val="85000"/>
              </a:schemeClr>
            </a:solidFill>
            <a:ln w="9525" cap="flat" cmpd="sng" algn="ctr">
              <a:solidFill>
                <a:schemeClr val="tx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Отношения в коллективе</c:v>
                </c:pt>
                <c:pt idx="1">
                  <c:v>Отношения с непосредственным руководителем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22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FC-4124-A147-376F84DE149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нормально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tx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Отношения в коллективе</c:v>
                </c:pt>
                <c:pt idx="1">
                  <c:v>Отношения с непосредственным руководителем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FC-4124-A147-376F84DE149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1">
                <a:tint val="77000"/>
                <a:alpha val="85000"/>
              </a:schemeClr>
            </a:solidFill>
            <a:ln w="9525" cap="flat" cmpd="sng" algn="ctr">
              <a:solidFill>
                <a:schemeClr val="tx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Отношения в коллективе</c:v>
                </c:pt>
                <c:pt idx="1">
                  <c:v>Отношения с непосредственным руководителем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FC-4124-A147-376F84DE149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1">
                <a:tint val="54000"/>
                <a:alpha val="85000"/>
              </a:schemeClr>
            </a:solidFill>
            <a:ln w="9525" cap="flat" cmpd="sng" algn="ctr">
              <a:solidFill>
                <a:schemeClr val="tx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Отношения в коллективе</c:v>
                </c:pt>
                <c:pt idx="1">
                  <c:v>Отношения с непосредственным руководителем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FC-4124-A147-376F84DE14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16349568"/>
        <c:axId val="116359552"/>
      </c:barChart>
      <c:catAx>
        <c:axId val="11634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6359552"/>
        <c:crosses val="autoZero"/>
        <c:auto val="1"/>
        <c:lblAlgn val="ctr"/>
        <c:lblOffset val="100"/>
        <c:noMultiLvlLbl val="0"/>
      </c:catAx>
      <c:valAx>
        <c:axId val="116359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Количество респондентов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1634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1">
                <a:shade val="53000"/>
                <a:alpha val="85000"/>
              </a:schemeClr>
            </a:solidFill>
            <a:ln w="9525" cap="flat" cmpd="sng" algn="ctr">
              <a:solidFill>
                <a:schemeClr val="tx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Моральная мотивация</c:v>
                </c:pt>
                <c:pt idx="1">
                  <c:v>Уровень заработной платы</c:v>
                </c:pt>
                <c:pt idx="2">
                  <c:v>Зависимость оплаты труда от результатов работы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10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3-4A76-A8D2-72324F078DE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1">
                <a:shade val="76000"/>
                <a:alpha val="85000"/>
              </a:schemeClr>
            </a:solidFill>
            <a:ln w="9525" cap="flat" cmpd="sng" algn="ctr">
              <a:solidFill>
                <a:schemeClr val="tx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Моральная мотивация</c:v>
                </c:pt>
                <c:pt idx="1">
                  <c:v>Уровень заработной платы</c:v>
                </c:pt>
                <c:pt idx="2">
                  <c:v>Зависимость оплаты труда от результатов работы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26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73-4A76-A8D2-72324F078DE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нормально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tx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Моральная мотивация</c:v>
                </c:pt>
                <c:pt idx="1">
                  <c:v>Уровень заработной платы</c:v>
                </c:pt>
                <c:pt idx="2">
                  <c:v>Зависимость оплаты труда от результатов работы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</c:v>
                </c:pt>
                <c:pt idx="1">
                  <c:v>30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73-4A76-A8D2-72324F078DE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1">
                <a:tint val="77000"/>
                <a:alpha val="85000"/>
              </a:schemeClr>
            </a:solidFill>
            <a:ln w="9525" cap="flat" cmpd="sng" algn="ctr">
              <a:solidFill>
                <a:schemeClr val="tx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Моральная мотивация</c:v>
                </c:pt>
                <c:pt idx="1">
                  <c:v>Уровень заработной платы</c:v>
                </c:pt>
                <c:pt idx="2">
                  <c:v>Зависимость оплаты труда от результатов работы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14</c:v>
                </c:pt>
                <c:pt idx="1">
                  <c:v>18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73-4A76-A8D2-72324F078DE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1">
                <a:tint val="54000"/>
                <a:alpha val="85000"/>
              </a:schemeClr>
            </a:solidFill>
            <a:ln w="9525" cap="flat" cmpd="sng" algn="ctr">
              <a:solidFill>
                <a:schemeClr val="tx2"/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Моральная мотивация</c:v>
                </c:pt>
                <c:pt idx="1">
                  <c:v>Уровень заработной платы</c:v>
                </c:pt>
                <c:pt idx="2">
                  <c:v>Зависимость оплаты труда от результатов работы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73-4A76-A8D2-72324F078D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16919296"/>
        <c:axId val="117043968"/>
      </c:barChart>
      <c:catAx>
        <c:axId val="11691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043968"/>
        <c:crosses val="autoZero"/>
        <c:auto val="1"/>
        <c:lblAlgn val="ctr"/>
        <c:lblOffset val="100"/>
        <c:noMultiLvlLbl val="0"/>
      </c:catAx>
      <c:valAx>
        <c:axId val="1170439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Количество</a:t>
                </a:r>
                <a:r>
                  <a:rPr lang="ru-RU" baseline="0" dirty="0"/>
                  <a:t> респондентов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1691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05DB5-0C93-401B-8D74-F940F5B0EFC4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FB0DB4-5D09-43EE-8B4A-640EFF8A33B8}">
      <dgm:prSet phldrT="[Текст]"/>
      <dgm:sp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Формы стимули-рования</a:t>
          </a:r>
        </a:p>
      </dgm:t>
    </dgm:pt>
    <dgm:pt modelId="{3E4D0C28-0553-47CF-93C8-0DA3470916E4}" type="parTrans" cxnId="{84DC12E2-6726-417C-816D-CFB07ECE745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8170F1-B7C8-4FF8-B010-51349644E666}" type="sibTrans" cxnId="{84DC12E2-6726-417C-816D-CFB07ECE745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14378B-A264-46EE-8A24-D509E9045A67}">
      <dgm:prSet phldrT="[Текст]" custT="1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негативное</a:t>
          </a:r>
        </a:p>
      </dgm:t>
    </dgm:pt>
    <dgm:pt modelId="{4F2B85A8-847C-40D6-B08E-5739ACC8C502}" type="parTrans" cxnId="{D68B12C4-1E50-485D-BBDB-7D22D0EAC31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690DE-6221-4709-9E13-132CE7CCCB67}" type="sibTrans" cxnId="{D68B12C4-1E50-485D-BBDB-7D22D0EAC31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65EF28-5669-479E-A271-50146E8B7FF9}">
      <dgm:prSet phldrT="[Текст]" custT="1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денежное</a:t>
          </a:r>
        </a:p>
      </dgm:t>
    </dgm:pt>
    <dgm:pt modelId="{77615865-7717-4AE4-BD27-56ED8C506343}" type="parTrans" cxnId="{686CC6F8-7837-4ED0-83EE-0918DE8F683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B474F8-3D52-4DBA-B3C1-2C772F52B05E}" type="sibTrans" cxnId="{686CC6F8-7837-4ED0-83EE-0918DE8F683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8D5CC-4206-40F6-ACAE-D268A984AFC8}">
      <dgm:prSet custT="1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450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участие в управлении</a:t>
          </a:r>
        </a:p>
      </dgm:t>
    </dgm:pt>
    <dgm:pt modelId="{42F53959-BFB6-4776-8596-CCC115D54A45}" type="parTrans" cxnId="{DAA20DC5-68A7-431D-9F94-8B49B00665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752AE8-56D1-47EA-A23D-D16B487B1CC7}" type="sibTrans" cxnId="{DAA20DC5-68A7-431D-9F94-8B49B00665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62965E-A8AC-4087-9C17-26E9C7CAFDF4}">
      <dgm:prSet custT="1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натуральное</a:t>
          </a:r>
        </a:p>
      </dgm:t>
    </dgm:pt>
    <dgm:pt modelId="{37177571-131C-4295-A997-6F48F4B880AD}" type="parTrans" cxnId="{C7D184FA-EBB4-49B4-A043-156CD0211B5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1F498C-BA6A-4A68-A0BD-DE5BD4DD7D74}" type="sibTrans" cxnId="{C7D184FA-EBB4-49B4-A043-156CD0211B5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1E10A-9921-410A-94A0-CE841DC7E4AC}">
      <dgm:prSet custT="1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моральное</a:t>
          </a:r>
        </a:p>
      </dgm:t>
    </dgm:pt>
    <dgm:pt modelId="{264B1389-197C-4372-B064-C94392A5C1EE}" type="parTrans" cxnId="{5E441EC1-97E3-4F97-A6B0-59A0D38A8F5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877986-785C-47AA-ABD7-467207698C25}" type="sibTrans" cxnId="{5E441EC1-97E3-4F97-A6B0-59A0D38A8F5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976C52-9105-4C51-94B8-A2A23728F7E2}">
      <dgm:prSet custT="1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600">
              <a:latin typeface="Times New Roman" panose="02020603050405020304" pitchFamily="18" charset="0"/>
              <a:cs typeface="Times New Roman" panose="02020603050405020304" pitchFamily="18" charset="0"/>
            </a:rPr>
            <a:t>патернализм</a:t>
          </a:r>
        </a:p>
      </dgm:t>
    </dgm:pt>
    <dgm:pt modelId="{EC538E41-C652-4568-90CA-FECCEE050543}" type="parTrans" cxnId="{EDECFF9A-40DA-41BB-92AC-ECE44D6F47C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EA99FE-CCD9-437D-96D0-C5E0C109F654}" type="sibTrans" cxnId="{EDECFF9A-40DA-41BB-92AC-ECE44D6F47C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4C8759-9F68-4407-8476-4173A8BB8372}">
      <dgm:prSet custT="1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организационное</a:t>
          </a:r>
        </a:p>
      </dgm:t>
    </dgm:pt>
    <dgm:pt modelId="{66ABCB55-386B-4E03-9A4E-D6FA22D2B5BF}" type="parTrans" cxnId="{1F8BEB00-B701-4FA7-B1DF-ECE459AC346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BB6345-3EF7-4C50-9B78-F6CA3E815025}" type="sibTrans" cxnId="{1F8BEB00-B701-4FA7-B1DF-ECE459AC346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52FFC-2849-40EA-A6D5-40B9A54E2428}">
      <dgm:prSet phldrT="[Текст]"/>
      <dgm:sp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Профес-сионал</a:t>
          </a:r>
        </a:p>
      </dgm:t>
    </dgm:pt>
    <dgm:pt modelId="{F939A6CB-7061-44AA-BC37-F784DE795916}" type="parTrans" cxnId="{7D159EBA-6789-4E23-900F-E01A88C24B0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96F6D-FF51-4266-B614-DF98253EA927}" type="sibTrans" cxnId="{7D159EBA-6789-4E23-900F-E01A88C24B0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411171-AF64-4125-875B-9F7ADEADAE2E}">
      <dgm:prSet phldrT="[Текст]"/>
      <dgm:spPr>
        <a:solidFill>
          <a:schemeClr val="bg1"/>
        </a:soli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gm:t>
    </dgm:pt>
    <dgm:pt modelId="{7FF5F2E9-A97E-400F-B45F-D7EF0783F235}" type="parTrans" cxnId="{2830627F-D871-4968-ADB6-D64D9750E76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E83AC9-B09E-4029-8034-59DFC862B8DC}" type="sibTrans" cxnId="{2830627F-D871-4968-ADB6-D64D9750E76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EFE8A2-E593-4AC9-AA3D-E20CA81E5E18}">
      <dgm:prSet phldrT="[Текст]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gm:t>
    </dgm:pt>
    <dgm:pt modelId="{603FA8FC-95FD-41EB-BB5A-C35194B32D7F}" type="parTrans" cxnId="{C47D34F9-6DA2-4ED5-8937-F11D045D531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2FBC13-C3D3-45E9-A997-EB5E5BD18992}" type="sibTrans" cxnId="{C47D34F9-6DA2-4ED5-8937-F11D045D531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2910A-0A68-41EC-B356-2DA19F578916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gm:t>
    </dgm:pt>
    <dgm:pt modelId="{7FB51497-169B-405B-B922-6FC8E866FB00}" type="parTrans" cxnId="{8E4DAEE2-47E0-4BB0-A09F-F2F5B4E5584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DB7479-60BD-4FD7-B488-3F2A866F5011}" type="sibTrans" cxnId="{8E4DAEE2-47E0-4BB0-A09F-F2F5B4E5584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F08BE-839C-4BB5-BA1E-A984761D5736}">
      <dgm:prSet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gm:t>
    </dgm:pt>
    <dgm:pt modelId="{ADC5A407-A2C8-4DB8-A964-CFF91C199EDF}" type="parTrans" cxnId="{E87942D7-533F-4844-8B98-27E7976092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1CCEFC-944F-493D-AE30-DBCBA181886E}" type="sibTrans" cxnId="{E87942D7-533F-4844-8B98-27E7976092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A749FE-AF1D-4028-9B00-E1FB1D7ACFBE}">
      <dgm:prSet/>
      <dgm:spPr>
        <a:solidFill>
          <a:schemeClr val="bg1"/>
        </a:soli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gm:t>
    </dgm:pt>
    <dgm:pt modelId="{5D48CDD6-E083-4789-AE81-5D07F38DCADC}" type="parTrans" cxnId="{7071B2AA-F1DE-47F5-B758-2D9C6D1872B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5DBCB3-8AD5-4C6A-9543-F81E0EC00717}" type="sibTrans" cxnId="{7071B2AA-F1DE-47F5-B758-2D9C6D1872B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004009-C83F-4189-95B3-3D87AE9E4270}">
      <dgm:prSet/>
      <dgm:spPr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gm:t>
    </dgm:pt>
    <dgm:pt modelId="{D7CC74D7-D723-4BA7-BCCE-823EF61C2CDE}" type="parTrans" cxnId="{3C2BC333-BF7D-4D7D-8654-26619AEFB07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2200CC-830A-4261-9913-419AA7A72506}" type="sibTrans" cxnId="{3C2BC333-BF7D-4D7D-8654-26619AEFB07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31F36A-A426-4E32-86C8-B1B70323EC44}">
      <dgm:prSet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gm:t>
    </dgm:pt>
    <dgm:pt modelId="{1D6DED73-2B3A-441F-8C74-DB768C7C23C8}" type="parTrans" cxnId="{E2AEC0B1-9229-4D24-B734-954DFCE356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A58299-31F6-4E7D-AD70-2C4D4ABF4A18}" type="sibTrans" cxnId="{E2AEC0B1-9229-4D24-B734-954DFCE356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48A243-CBCF-4559-950F-C32E9C1C7CFC}">
      <dgm:prSet phldrT="[Текст]"/>
      <dgm:sp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Инстру-ментал</a:t>
          </a:r>
        </a:p>
      </dgm:t>
    </dgm:pt>
    <dgm:pt modelId="{948A9CFA-74D9-457D-B199-A311E644EF10}" type="parTrans" cxnId="{50BA8882-4F48-4777-8804-6F6DC2565D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DB5D45-4D38-4B98-8B77-D11294AFF1EB}" type="sibTrans" cxnId="{50BA8882-4F48-4777-8804-6F6DC2565D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D66B1A-5F39-4E7D-95D8-15BBC31401EF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gm:t>
    </dgm:pt>
    <dgm:pt modelId="{E635825F-9D4E-4EEE-9FC8-F98298899646}" type="parTrans" cxnId="{1B863D31-4DB7-403A-AD66-5BE203EFB04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724B86-4323-4187-8E64-5CF33D201167}" type="sibTrans" cxnId="{1B863D31-4DB7-403A-AD66-5BE203EFB04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AFD59-1D45-4D8A-A851-010ED8B6EFB8}">
      <dgm:prSet phldrT="[Текст]"/>
      <dgm:spPr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gm:t>
    </dgm:pt>
    <dgm:pt modelId="{D42A38A9-2C7A-4D20-A34A-6422763AE92B}" type="parTrans" cxnId="{691A8E83-196D-46D7-BD19-C8779FE9893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827055-9971-4BE6-9466-F112BA1FFE6B}" type="sibTrans" cxnId="{691A8E83-196D-46D7-BD19-C8779FE9893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9DCDCB-7833-4021-B359-BD10D917FCE7}">
      <dgm:prSet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gm:t>
    </dgm:pt>
    <dgm:pt modelId="{1C715877-7A25-4575-B380-D73F4DF7E074}" type="parTrans" cxnId="{6E385ECE-17A4-4FC8-8042-00A978852F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C7C8B-0E42-45C8-BB60-67E4B09CB0A9}" type="sibTrans" cxnId="{6E385ECE-17A4-4FC8-8042-00A978852F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6F9A08-EB21-4670-904A-33C6E9C3CEF6}">
      <dgm:prSet/>
      <dgm:spPr>
        <a:solidFill>
          <a:schemeClr val="bg1"/>
        </a:soli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gm:t>
    </dgm:pt>
    <dgm:pt modelId="{E8DC422F-8C6C-4CDE-BFD1-3D718084CAE0}" type="parTrans" cxnId="{E58EBE17-6EA6-4ACB-9D55-629A0280AD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888F84-DC95-489E-83AC-7E9515A1EDF8}" type="sibTrans" cxnId="{E58EBE17-6EA6-4ACB-9D55-629A0280AD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70055-08C1-45EC-A5D9-EBDE29E28327}">
      <dgm:prSet/>
      <dgm:spPr>
        <a:solidFill>
          <a:schemeClr val="bg1"/>
        </a:soli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gm:t>
    </dgm:pt>
    <dgm:pt modelId="{9F73AE4B-B348-401C-862D-2F95E727A974}" type="parTrans" cxnId="{5B943C76-3D19-4459-90C6-73879611B62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B1DA15-C203-4487-9E31-F11487EF53FA}" type="sibTrans" cxnId="{5B943C76-3D19-4459-90C6-73879611B62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DF590B-D72E-4923-B5EB-7E63B28B47A9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gm:t>
    </dgm:pt>
    <dgm:pt modelId="{CD532A45-532F-4B1B-A8C6-96A711DE1588}" type="parTrans" cxnId="{FBCE0391-A499-47E5-87E1-B5ED9CC9B72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780539-CE2D-42DD-9559-C10BB4FE05FF}" type="sibTrans" cxnId="{FBCE0391-A499-47E5-87E1-B5ED9CC9B72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45F6EB-6B6F-4CB1-9AE7-E1A9E009EDC0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gm:t>
    </dgm:pt>
    <dgm:pt modelId="{FF61997B-77AF-4F9E-92D4-FF64980C87B8}" type="parTrans" cxnId="{B1C07D05-DEC0-4C0F-B179-6F6C5719ED4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BC96B9-7599-4DE1-876C-BE9DF867C886}" type="sibTrans" cxnId="{B1C07D05-DEC0-4C0F-B179-6F6C5719ED4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24C5B9-8605-4F4E-AE20-A92622DFA1BD}">
      <dgm:prSet phldrT="[Текст]"/>
      <dgm:sp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Патриот</a:t>
          </a:r>
        </a:p>
      </dgm:t>
    </dgm:pt>
    <dgm:pt modelId="{AF5834AE-34DB-4691-8077-038648CEB33E}" type="parTrans" cxnId="{AA33E175-F3DC-443B-8475-1174EEF9A1F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D60054-985A-465F-B81E-CEF44D9B6EA6}" type="sibTrans" cxnId="{AA33E175-F3DC-443B-8475-1174EEF9A1F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DB1E76-33C4-4057-BD2F-0755493C5DC9}">
      <dgm:prSet phldrT="[Текст]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gm:t>
    </dgm:pt>
    <dgm:pt modelId="{1685E6FC-2198-4E3C-A6F1-57F0FA8DE211}" type="parTrans" cxnId="{33B0A671-89A2-4CF5-953A-257C093A92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A98F4A-63D4-42F9-9709-343BF93AF63D}" type="sibTrans" cxnId="{33B0A671-89A2-4CF5-953A-257C093A92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09ACA-69E2-4ED2-9F9B-79E8BAAEF287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gm:t>
    </dgm:pt>
    <dgm:pt modelId="{14A991B6-82A5-4D27-97CA-F5DFABFA9633}" type="parTrans" cxnId="{742230C3-4E47-49B6-A408-D98516F0B5C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A7FEE-DBC1-4E32-B2E7-036CA5233769}" type="sibTrans" cxnId="{742230C3-4E47-49B6-A408-D98516F0B5C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9C1DB-ECD0-4D04-9383-DB6EFA7C9094}">
      <dgm:prSet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gm:t>
    </dgm:pt>
    <dgm:pt modelId="{860C9A5F-1F9A-4D73-BBBC-83E2CCA03630}" type="parTrans" cxnId="{461D2FE3-BC4D-44F2-A1F6-8ADD0B5D9EB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BE0B71-BFFE-4919-A035-BC19FF05E2EA}" type="sibTrans" cxnId="{461D2FE3-BC4D-44F2-A1F6-8ADD0B5D9EB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007C3-8AE4-4447-B466-E45736EB9F81}">
      <dgm:prSet/>
      <dgm:spPr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gm:t>
    </dgm:pt>
    <dgm:pt modelId="{BE5F4481-00B8-41F4-A8F6-D709E3C3218E}" type="parTrans" cxnId="{490279BD-F7BB-4E98-980D-075C2D5FC60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28B337-1948-424C-8E20-461DB4CCDE59}" type="sibTrans" cxnId="{490279BD-F7BB-4E98-980D-075C2D5FC60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36A375-D5C1-4BDD-86E8-908095953BCF}">
      <dgm:prSet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gm:t>
    </dgm:pt>
    <dgm:pt modelId="{DCA19BD4-706C-4B92-A034-AF763C29B21A}" type="parTrans" cxnId="{2F1DBD0F-735E-4763-B770-A87D1C338CE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52CD7E-2BE2-4116-B49D-7EC01C112326}" type="sibTrans" cxnId="{2F1DBD0F-735E-4763-B770-A87D1C338CE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9F44BE-2590-4177-A368-BC2CA52FFA73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gm:t>
    </dgm:pt>
    <dgm:pt modelId="{A1EC122B-989E-4904-9012-530B17E82D89}" type="parTrans" cxnId="{44D3A3F1-BE8C-4CCF-9F1A-C289C12099E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E9D3C9-E8FA-45FC-BF1A-1548BF8251B7}" type="sibTrans" cxnId="{44D3A3F1-BE8C-4CCF-9F1A-C289C12099E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69BBC2-573A-452B-826A-33BBD5A13831}">
      <dgm:prSet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gm:t>
    </dgm:pt>
    <dgm:pt modelId="{08410B59-9832-4A9F-90B6-549A487DDACB}" type="parTrans" cxnId="{3F32139A-2904-45BC-BC9E-4C8712827F6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4319BF-B9F2-4CC2-861E-C08C5F94960D}" type="sibTrans" cxnId="{3F32139A-2904-45BC-BC9E-4C8712827F6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8E01A-9BFD-48EB-BBD0-50415EBBB758}">
      <dgm:prSet phldrT="[Текст]"/>
      <dgm:sp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Хозяин</a:t>
          </a:r>
        </a:p>
      </dgm:t>
    </dgm:pt>
    <dgm:pt modelId="{920847F3-0101-4135-9183-D9317D2E8342}" type="parTrans" cxnId="{40A92DEA-1B25-4743-A0CE-2277B05FC2B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26F96E-6D12-4CE3-B44C-47C833A3F6F1}" type="sibTrans" cxnId="{40A92DEA-1B25-4743-A0CE-2277B05FC2B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9597D3-8A16-41AF-B6B9-F2B972C8742E}">
      <dgm:prSet phldrT="[Текст]"/>
      <dgm:spPr>
        <a:solidFill>
          <a:schemeClr val="bg1"/>
        </a:soli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gm:t>
    </dgm:pt>
    <dgm:pt modelId="{ED345514-DD6E-4356-9C0C-3D03B8629BC7}" type="parTrans" cxnId="{F1352493-3C64-43DD-AB8E-75A2C3F409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4BEDEB-2183-4F8C-83CE-010412733061}" type="sibTrans" cxnId="{F1352493-3C64-43DD-AB8E-75A2C3F409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91B602-418E-418D-AA89-63D33BD19498}">
      <dgm:prSet phldrT="[Текст]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gm:t>
    </dgm:pt>
    <dgm:pt modelId="{B608F330-6465-4B74-9FFF-7945FC846FC0}" type="parTrans" cxnId="{50713CB1-F7BE-457A-9CBA-FF16CCEB78F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3C3E51-2F67-4843-9AD3-621F47D4714C}" type="sibTrans" cxnId="{50713CB1-F7BE-457A-9CBA-FF16CCEB78F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47752A-47D0-4489-B28C-92CF01F9DA88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gm:t>
    </dgm:pt>
    <dgm:pt modelId="{49AB6BCA-75F9-4D9E-9163-DA78E39AE14F}" type="parTrans" cxnId="{AC9F767E-B52E-400F-818A-B35069B380F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889FE4-F0DC-410A-9883-E8A47F5230EB}" type="sibTrans" cxnId="{AC9F767E-B52E-400F-818A-B35069B380F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51F6DF-5C69-440A-A0C0-A8323672DCB4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gm:t>
    </dgm:pt>
    <dgm:pt modelId="{E14EFBC3-B010-4020-AD40-98DE299BEF75}" type="parTrans" cxnId="{C1B2F454-982C-42FB-A072-E46BFB3A655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79DB57-B6D9-46C6-8AC8-C92BCD5CD3BE}" type="sibTrans" cxnId="{C1B2F454-982C-42FB-A072-E46BFB3A655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70473D-8680-4801-8821-7694F4DC9378}">
      <dgm:prSet/>
      <dgm:spPr>
        <a:solidFill>
          <a:schemeClr val="bg1"/>
        </a:soli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gm:t>
    </dgm:pt>
    <dgm:pt modelId="{0E78E29C-1D97-43F7-8688-E68A33275CB5}" type="parTrans" cxnId="{59FC99D3-5BA5-4AA0-9F06-48CA599BA57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7DFC26-6AFD-4007-B5D6-B45462AAA0EC}" type="sibTrans" cxnId="{59FC99D3-5BA5-4AA0-9F06-48CA599BA57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CD6073-119D-4A46-9FC6-191CCE97BD1E}">
      <dgm:prSet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gm:t>
    </dgm:pt>
    <dgm:pt modelId="{7C97624B-28B5-400C-A78B-60FA1F98F1B5}" type="parTrans" cxnId="{3AB8812A-AC5B-463F-B6E1-D2CBAA985A5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1B1D18-CC3D-49FD-BF42-A92B9B66D597}" type="sibTrans" cxnId="{3AB8812A-AC5B-463F-B6E1-D2CBAA985A5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C9DE13-9DEE-4B6B-8B91-91C3FB21988C}">
      <dgm:prSet/>
      <dgm:spPr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gm:t>
    </dgm:pt>
    <dgm:pt modelId="{1167DD30-B3AD-46A4-AD04-45AB95CC7ACD}" type="parTrans" cxnId="{ED02CA63-7E38-4B6F-B594-706CB03B49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85DC3C-99E7-4402-A5C7-5E6E14BB1A59}" type="sibTrans" cxnId="{ED02CA63-7E38-4B6F-B594-706CB03B49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775A35-36CC-46C6-B6CE-B9E7FC73C0E8}">
      <dgm:prSet phldrT="[Текст]"/>
      <dgm:sp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Странник</a:t>
          </a:r>
        </a:p>
      </dgm:t>
    </dgm:pt>
    <dgm:pt modelId="{88460806-E4FA-45BD-92B2-EA2AFDFDEB46}" type="parTrans" cxnId="{8B354057-95E2-49BA-B888-7CA26D7B879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167AC5-45C8-4D9D-BDD0-95FC9D5773E8}" type="sibTrans" cxnId="{8B354057-95E2-49BA-B888-7CA26D7B879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C33ADA-750B-45F7-A9C4-A8008EF46A0E}">
      <dgm:prSet phldrT="[Текст]"/>
      <dgm:spPr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gm:t>
    </dgm:pt>
    <dgm:pt modelId="{8211E53B-88FF-4DE5-899D-76B6A60130BA}" type="parTrans" cxnId="{D83280BA-F2F4-4D24-B35D-EC2FE596EE9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A62A10-FC69-4C34-B8A3-34EB032B658B}" type="sibTrans" cxnId="{D83280BA-F2F4-4D24-B35D-EC2FE596EE9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FA182-6FF8-4326-AEBB-9ED2951EDE58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gm:t>
    </dgm:pt>
    <dgm:pt modelId="{20C13EF9-589B-4EB2-85B3-D14394447666}" type="parTrans" cxnId="{F6460738-CCC6-4209-BFEB-22FCBE618F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6FF561-6204-4CDB-8155-2C1248502B82}" type="sibTrans" cxnId="{F6460738-CCC6-4209-BFEB-22FCBE618F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C19932-DE92-4558-B655-5717EE0E6B09}">
      <dgm:prSet/>
      <dgm:spPr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gm:t>
    </dgm:pt>
    <dgm:pt modelId="{5B9D131F-77D5-4E46-BCCC-4D9D7BBD0147}" type="parTrans" cxnId="{BAEE4265-7AE7-474F-9B7B-B5E596AE5BC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4122C-B0E9-41C8-9DCD-085D253B503D}" type="sibTrans" cxnId="{BAEE4265-7AE7-474F-9B7B-B5E596AE5BC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C5C90F-32BE-45E8-82AE-D6D77896935C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gm:t>
    </dgm:pt>
    <dgm:pt modelId="{5420AFE8-190F-41F7-A553-20BF53D38593}" type="parTrans" cxnId="{7F063E42-7E69-44F4-9780-3E2E9B1D07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BA0990-4B2E-4CB0-81E1-D7576262C333}" type="sibTrans" cxnId="{7F063E42-7E69-44F4-9780-3E2E9B1D07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BD868C-51F3-4A0B-A3CA-9BA81D97E8B1}">
      <dgm:prSet/>
      <dgm:spPr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gm:t>
    </dgm:pt>
    <dgm:pt modelId="{490E2C85-6DAD-48BA-8084-625750535D34}" type="parTrans" cxnId="{A2680459-6E39-4B93-9C61-256C9121701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00D3A7-9BF2-45B0-9C9E-C25BA0D1E2CC}" type="sibTrans" cxnId="{A2680459-6E39-4B93-9C61-256C9121701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1D30F1-3D77-4AA9-8222-1F9F154EB980}">
      <dgm:prSet/>
      <dgm:spPr>
        <a:solidFill>
          <a:schemeClr val="bg1"/>
        </a:soli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gm:t>
    </dgm:pt>
    <dgm:pt modelId="{F83C9A53-C5A0-4981-954F-6106B8B2BCBB}" type="parTrans" cxnId="{EE38B4CB-742F-44BD-A42F-285AD88C686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C57D5-81B1-4414-9D1C-C6008F989D52}" type="sibTrans" cxnId="{EE38B4CB-742F-44BD-A42F-285AD88C686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21416F-D58B-4653-96F3-A379EBD4983A}">
      <dgm:prSet/>
      <dgm:spPr>
        <a:solidFill>
          <a:schemeClr val="bg1"/>
        </a:solidFill>
      </dgm:spPr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gm:t>
    </dgm:pt>
    <dgm:pt modelId="{5076ABFC-A5BF-4D20-874A-75C5A57265A9}" type="parTrans" cxnId="{B36FA322-8F53-4CE9-8D5A-8F841F6A29A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0E62B7-EDFF-4BC6-804E-6759EE7863C4}" type="sibTrans" cxnId="{B36FA322-8F53-4CE9-8D5A-8F841F6A29A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A3B0CD-5A1A-47CC-AF2B-DB2D929968C1}" type="pres">
      <dgm:prSet presAssocID="{0C505DB5-0C93-401B-8D74-F940F5B0EFC4}" presName="theList" presStyleCnt="0">
        <dgm:presLayoutVars>
          <dgm:dir/>
          <dgm:animLvl val="lvl"/>
          <dgm:resizeHandles val="exact"/>
        </dgm:presLayoutVars>
      </dgm:prSet>
      <dgm:spPr/>
    </dgm:pt>
    <dgm:pt modelId="{6C9A339A-4778-4608-B8F0-163915A213C6}" type="pres">
      <dgm:prSet presAssocID="{5AFB0DB4-5D09-43EE-8B4A-640EFF8A33B8}" presName="compNode" presStyleCnt="0"/>
      <dgm:spPr/>
    </dgm:pt>
    <dgm:pt modelId="{7EE7F0A6-2AEE-4CFE-BB0F-1D55D7916EE9}" type="pres">
      <dgm:prSet presAssocID="{5AFB0DB4-5D09-43EE-8B4A-640EFF8A33B8}" presName="aNode" presStyleLbl="bgShp" presStyleIdx="0" presStyleCnt="6" custScaleX="127659"/>
      <dgm:spPr/>
    </dgm:pt>
    <dgm:pt modelId="{BB90E930-D161-4FC8-855B-F83B66C9D739}" type="pres">
      <dgm:prSet presAssocID="{5AFB0DB4-5D09-43EE-8B4A-640EFF8A33B8}" presName="textNode" presStyleLbl="bgShp" presStyleIdx="0" presStyleCnt="6"/>
      <dgm:spPr/>
    </dgm:pt>
    <dgm:pt modelId="{554C5F6E-499D-4E14-A435-DBE1385DE81D}" type="pres">
      <dgm:prSet presAssocID="{5AFB0DB4-5D09-43EE-8B4A-640EFF8A33B8}" presName="compChildNode" presStyleCnt="0"/>
      <dgm:spPr/>
    </dgm:pt>
    <dgm:pt modelId="{CBD461A0-C141-4312-9828-7E1410D24561}" type="pres">
      <dgm:prSet presAssocID="{5AFB0DB4-5D09-43EE-8B4A-640EFF8A33B8}" presName="theInnerList" presStyleCnt="0"/>
      <dgm:spPr/>
    </dgm:pt>
    <dgm:pt modelId="{780C59BC-46C8-49B9-93EA-D5D3F71736D7}" type="pres">
      <dgm:prSet presAssocID="{5F14378B-A264-46EE-8A24-D509E9045A67}" presName="childNode" presStyleLbl="node1" presStyleIdx="0" presStyleCnt="42" custScaleX="143291" custScaleY="2000000" custLinFactY="-170413" custLinFactNeighborY="-200000">
        <dgm:presLayoutVars>
          <dgm:bulletEnabled val="1"/>
        </dgm:presLayoutVars>
      </dgm:prSet>
      <dgm:spPr/>
    </dgm:pt>
    <dgm:pt modelId="{E5BB02BA-617F-4B78-A680-374266204C19}" type="pres">
      <dgm:prSet presAssocID="{5F14378B-A264-46EE-8A24-D509E9045A67}" presName="aSpace2" presStyleCnt="0"/>
      <dgm:spPr/>
    </dgm:pt>
    <dgm:pt modelId="{819B2A54-DE43-4D3F-A9F7-E0C76630AF1F}" type="pres">
      <dgm:prSet presAssocID="{1765EF28-5669-479E-A271-50146E8B7FF9}" presName="childNode" presStyleLbl="node1" presStyleIdx="1" presStyleCnt="42" custScaleX="143291" custScaleY="2000000" custLinFactY="-100000" custLinFactNeighborY="-191042">
        <dgm:presLayoutVars>
          <dgm:bulletEnabled val="1"/>
        </dgm:presLayoutVars>
      </dgm:prSet>
      <dgm:spPr/>
    </dgm:pt>
    <dgm:pt modelId="{5C55CBCD-92DE-4B7E-B831-2B5E79611C06}" type="pres">
      <dgm:prSet presAssocID="{1765EF28-5669-479E-A271-50146E8B7FF9}" presName="aSpace2" presStyleCnt="0"/>
      <dgm:spPr/>
    </dgm:pt>
    <dgm:pt modelId="{87C745EC-906E-4E2B-972D-3853E0512AF9}" type="pres">
      <dgm:prSet presAssocID="{BF62965E-A8AC-4087-9C17-26E9C7CAFDF4}" presName="childNode" presStyleLbl="node1" presStyleIdx="2" presStyleCnt="42" custScaleX="143291" custScaleY="2000000" custLinFactY="-100000" custLinFactNeighborY="-111664">
        <dgm:presLayoutVars>
          <dgm:bulletEnabled val="1"/>
        </dgm:presLayoutVars>
      </dgm:prSet>
      <dgm:spPr/>
    </dgm:pt>
    <dgm:pt modelId="{82AFA74E-EA3D-4A2C-8B5E-63284F59B654}" type="pres">
      <dgm:prSet presAssocID="{BF62965E-A8AC-4087-9C17-26E9C7CAFDF4}" presName="aSpace2" presStyleCnt="0"/>
      <dgm:spPr/>
    </dgm:pt>
    <dgm:pt modelId="{BC1D8B28-DD75-462A-BB89-313C1BB27C76}" type="pres">
      <dgm:prSet presAssocID="{A691E10A-9921-410A-94A0-CE841DC7E4AC}" presName="childNode" presStyleLbl="node1" presStyleIdx="3" presStyleCnt="42" custScaleX="143291" custScaleY="2000000" custLinFactY="-58748" custLinFactNeighborY="-100000">
        <dgm:presLayoutVars>
          <dgm:bulletEnabled val="1"/>
        </dgm:presLayoutVars>
      </dgm:prSet>
      <dgm:spPr/>
    </dgm:pt>
    <dgm:pt modelId="{F5DE753A-258F-4F4C-AEB2-BF3959E8FD1C}" type="pres">
      <dgm:prSet presAssocID="{A691E10A-9921-410A-94A0-CE841DC7E4AC}" presName="aSpace2" presStyleCnt="0"/>
      <dgm:spPr/>
    </dgm:pt>
    <dgm:pt modelId="{B9D21A11-039E-41D3-8F86-48E959E351CC}" type="pres">
      <dgm:prSet presAssocID="{73976C52-9105-4C51-94B8-A2A23728F7E2}" presName="childNode" presStyleLbl="node1" presStyleIdx="4" presStyleCnt="42" custScaleX="143291" custScaleY="2000000" custLinFactNeighborY="-79374">
        <dgm:presLayoutVars>
          <dgm:bulletEnabled val="1"/>
        </dgm:presLayoutVars>
      </dgm:prSet>
      <dgm:spPr/>
    </dgm:pt>
    <dgm:pt modelId="{61EAFB83-969E-4E22-964B-84E682D02E60}" type="pres">
      <dgm:prSet presAssocID="{73976C52-9105-4C51-94B8-A2A23728F7E2}" presName="aSpace2" presStyleCnt="0"/>
      <dgm:spPr/>
    </dgm:pt>
    <dgm:pt modelId="{B929A288-E412-4731-BFE4-B775F23BB6A6}" type="pres">
      <dgm:prSet presAssocID="{F44C8759-9F68-4407-8476-4173A8BB8372}" presName="childNode" presStyleLbl="node1" presStyleIdx="5" presStyleCnt="42" custScaleX="143291" custScaleY="2000000">
        <dgm:presLayoutVars>
          <dgm:bulletEnabled val="1"/>
        </dgm:presLayoutVars>
      </dgm:prSet>
      <dgm:spPr/>
    </dgm:pt>
    <dgm:pt modelId="{1301B8CE-E3CE-4A35-8ED6-4425406FEBE9}" type="pres">
      <dgm:prSet presAssocID="{F44C8759-9F68-4407-8476-4173A8BB8372}" presName="aSpace2" presStyleCnt="0"/>
      <dgm:spPr/>
    </dgm:pt>
    <dgm:pt modelId="{BB1D48FD-222F-44BE-BDE8-874DDCFBC608}" type="pres">
      <dgm:prSet presAssocID="{1608D5CC-4206-40F6-ACAE-D268A984AFC8}" presName="childNode" presStyleLbl="node1" presStyleIdx="6" presStyleCnt="42" custScaleX="143291" custScaleY="2000000" custLinFactY="74048" custLinFactNeighborY="100000">
        <dgm:presLayoutVars>
          <dgm:bulletEnabled val="1"/>
        </dgm:presLayoutVars>
      </dgm:prSet>
      <dgm:spPr/>
    </dgm:pt>
    <dgm:pt modelId="{95EEC9BD-E3D7-4842-B966-BE5C5B01EF97}" type="pres">
      <dgm:prSet presAssocID="{5AFB0DB4-5D09-43EE-8B4A-640EFF8A33B8}" presName="aSpace" presStyleCnt="0"/>
      <dgm:spPr/>
    </dgm:pt>
    <dgm:pt modelId="{F9346718-C196-4587-B049-7BC84E7D0197}" type="pres">
      <dgm:prSet presAssocID="{8D48A243-CBCF-4559-950F-C32E9C1C7CFC}" presName="compNode" presStyleCnt="0"/>
      <dgm:spPr/>
    </dgm:pt>
    <dgm:pt modelId="{BCC42092-CFDB-43F5-84C3-25E6AEBE1088}" type="pres">
      <dgm:prSet presAssocID="{8D48A243-CBCF-4559-950F-C32E9C1C7CFC}" presName="aNode" presStyleLbl="bgShp" presStyleIdx="1" presStyleCnt="6" custScaleY="88580" custLinFactNeighborX="429" custLinFactNeighborY="3521"/>
      <dgm:spPr/>
    </dgm:pt>
    <dgm:pt modelId="{6B51313F-D459-4172-8300-AE7DAB723DD4}" type="pres">
      <dgm:prSet presAssocID="{8D48A243-CBCF-4559-950F-C32E9C1C7CFC}" presName="textNode" presStyleLbl="bgShp" presStyleIdx="1" presStyleCnt="6"/>
      <dgm:spPr/>
    </dgm:pt>
    <dgm:pt modelId="{59F73EE3-313F-4FEE-816C-3AEBEA6BE53E}" type="pres">
      <dgm:prSet presAssocID="{8D48A243-CBCF-4559-950F-C32E9C1C7CFC}" presName="compChildNode" presStyleCnt="0"/>
      <dgm:spPr/>
    </dgm:pt>
    <dgm:pt modelId="{17123CE4-D199-41C4-BF8E-82677D605348}" type="pres">
      <dgm:prSet presAssocID="{8D48A243-CBCF-4559-950F-C32E9C1C7CFC}" presName="theInnerList" presStyleCnt="0"/>
      <dgm:spPr/>
    </dgm:pt>
    <dgm:pt modelId="{9DB69209-A265-4850-A5E3-B5CDB29D0354}" type="pres">
      <dgm:prSet presAssocID="{B8D66B1A-5F39-4E7D-95D8-15BBC31401EF}" presName="childNode" presStyleLbl="node1" presStyleIdx="7" presStyleCnt="42">
        <dgm:presLayoutVars>
          <dgm:bulletEnabled val="1"/>
        </dgm:presLayoutVars>
      </dgm:prSet>
      <dgm:spPr/>
    </dgm:pt>
    <dgm:pt modelId="{86CAC717-692A-43BB-9EF0-9994DB724729}" type="pres">
      <dgm:prSet presAssocID="{B8D66B1A-5F39-4E7D-95D8-15BBC31401EF}" presName="aSpace2" presStyleCnt="0"/>
      <dgm:spPr/>
    </dgm:pt>
    <dgm:pt modelId="{CC09682F-4822-4936-942D-583222CDD3C6}" type="pres">
      <dgm:prSet presAssocID="{440AFD59-1D45-4D8A-A851-010ED8B6EFB8}" presName="childNode" presStyleLbl="node1" presStyleIdx="8" presStyleCnt="42">
        <dgm:presLayoutVars>
          <dgm:bulletEnabled val="1"/>
        </dgm:presLayoutVars>
      </dgm:prSet>
      <dgm:spPr/>
    </dgm:pt>
    <dgm:pt modelId="{1A55C9BD-69C0-4A0B-93D9-946CBDB0BC85}" type="pres">
      <dgm:prSet presAssocID="{440AFD59-1D45-4D8A-A851-010ED8B6EFB8}" presName="aSpace2" presStyleCnt="0"/>
      <dgm:spPr/>
    </dgm:pt>
    <dgm:pt modelId="{BCC6E28A-ADD5-48CF-8835-F77FC445355B}" type="pres">
      <dgm:prSet presAssocID="{C79DCDCB-7833-4021-B359-BD10D917FCE7}" presName="childNode" presStyleLbl="node1" presStyleIdx="9" presStyleCnt="42">
        <dgm:presLayoutVars>
          <dgm:bulletEnabled val="1"/>
        </dgm:presLayoutVars>
      </dgm:prSet>
      <dgm:spPr/>
    </dgm:pt>
    <dgm:pt modelId="{C05C80A5-7F8A-41F1-BE8A-26D59DC0CF1F}" type="pres">
      <dgm:prSet presAssocID="{C79DCDCB-7833-4021-B359-BD10D917FCE7}" presName="aSpace2" presStyleCnt="0"/>
      <dgm:spPr/>
    </dgm:pt>
    <dgm:pt modelId="{F2DD601E-6CA1-4C63-9FB7-6494A47C59A8}" type="pres">
      <dgm:prSet presAssocID="{0A6F9A08-EB21-4670-904A-33C6E9C3CEF6}" presName="childNode" presStyleLbl="node1" presStyleIdx="10" presStyleCnt="42">
        <dgm:presLayoutVars>
          <dgm:bulletEnabled val="1"/>
        </dgm:presLayoutVars>
      </dgm:prSet>
      <dgm:spPr/>
    </dgm:pt>
    <dgm:pt modelId="{173EFCCE-FD4D-4BAC-A6FA-AD23C006341B}" type="pres">
      <dgm:prSet presAssocID="{0A6F9A08-EB21-4670-904A-33C6E9C3CEF6}" presName="aSpace2" presStyleCnt="0"/>
      <dgm:spPr/>
    </dgm:pt>
    <dgm:pt modelId="{D565703A-80A9-458D-A88A-97E52598CECD}" type="pres">
      <dgm:prSet presAssocID="{21870055-08C1-45EC-A5D9-EBDE29E28327}" presName="childNode" presStyleLbl="node1" presStyleIdx="11" presStyleCnt="42">
        <dgm:presLayoutVars>
          <dgm:bulletEnabled val="1"/>
        </dgm:presLayoutVars>
      </dgm:prSet>
      <dgm:spPr/>
    </dgm:pt>
    <dgm:pt modelId="{EA9FBDB3-638E-40C3-ACC7-622D29DEE021}" type="pres">
      <dgm:prSet presAssocID="{21870055-08C1-45EC-A5D9-EBDE29E28327}" presName="aSpace2" presStyleCnt="0"/>
      <dgm:spPr/>
    </dgm:pt>
    <dgm:pt modelId="{20993F7E-9CA9-4E76-A25C-FEB65DC58000}" type="pres">
      <dgm:prSet presAssocID="{06DF590B-D72E-4923-B5EB-7E63B28B47A9}" presName="childNode" presStyleLbl="node1" presStyleIdx="12" presStyleCnt="42">
        <dgm:presLayoutVars>
          <dgm:bulletEnabled val="1"/>
        </dgm:presLayoutVars>
      </dgm:prSet>
      <dgm:spPr/>
    </dgm:pt>
    <dgm:pt modelId="{7535061F-123C-4F81-9CAB-2D3258A0E393}" type="pres">
      <dgm:prSet presAssocID="{06DF590B-D72E-4923-B5EB-7E63B28B47A9}" presName="aSpace2" presStyleCnt="0"/>
      <dgm:spPr/>
    </dgm:pt>
    <dgm:pt modelId="{5D8B4A7A-30A2-4525-BE29-30327E38C9C2}" type="pres">
      <dgm:prSet presAssocID="{F545F6EB-6B6F-4CB1-9AE7-E1A9E009EDC0}" presName="childNode" presStyleLbl="node1" presStyleIdx="13" presStyleCnt="42">
        <dgm:presLayoutVars>
          <dgm:bulletEnabled val="1"/>
        </dgm:presLayoutVars>
      </dgm:prSet>
      <dgm:spPr/>
    </dgm:pt>
    <dgm:pt modelId="{E85AAD26-7C5A-4616-B0A8-0A2AABC4E440}" type="pres">
      <dgm:prSet presAssocID="{8D48A243-CBCF-4559-950F-C32E9C1C7CFC}" presName="aSpace" presStyleCnt="0"/>
      <dgm:spPr/>
    </dgm:pt>
    <dgm:pt modelId="{9C408DBE-39BD-4766-B227-53156C638327}" type="pres">
      <dgm:prSet presAssocID="{01E52FFC-2849-40EA-A6D5-40B9A54E2428}" presName="compNode" presStyleCnt="0"/>
      <dgm:spPr/>
    </dgm:pt>
    <dgm:pt modelId="{004A98B0-6C1E-432C-861B-198A2E94C2AB}" type="pres">
      <dgm:prSet presAssocID="{01E52FFC-2849-40EA-A6D5-40B9A54E2428}" presName="aNode" presStyleLbl="bgShp" presStyleIdx="2" presStyleCnt="6" custScaleY="88580" custLinFactNeighborX="429" custLinFactNeighborY="3521"/>
      <dgm:spPr/>
    </dgm:pt>
    <dgm:pt modelId="{D6737C3B-F83D-49E3-917D-E674C3B8585E}" type="pres">
      <dgm:prSet presAssocID="{01E52FFC-2849-40EA-A6D5-40B9A54E2428}" presName="textNode" presStyleLbl="bgShp" presStyleIdx="2" presStyleCnt="6"/>
      <dgm:spPr/>
    </dgm:pt>
    <dgm:pt modelId="{205720A5-AF40-4A68-B557-FF0A1B953BB2}" type="pres">
      <dgm:prSet presAssocID="{01E52FFC-2849-40EA-A6D5-40B9A54E2428}" presName="compChildNode" presStyleCnt="0"/>
      <dgm:spPr/>
    </dgm:pt>
    <dgm:pt modelId="{89F89B4E-80C9-4D70-ADFD-E46D9FC7A4EC}" type="pres">
      <dgm:prSet presAssocID="{01E52FFC-2849-40EA-A6D5-40B9A54E2428}" presName="theInnerList" presStyleCnt="0"/>
      <dgm:spPr/>
    </dgm:pt>
    <dgm:pt modelId="{EB9F3E67-ECC4-474D-BBEC-2BCDBC651833}" type="pres">
      <dgm:prSet presAssocID="{3B411171-AF64-4125-875B-9F7ADEADAE2E}" presName="childNode" presStyleLbl="node1" presStyleIdx="14" presStyleCnt="42">
        <dgm:presLayoutVars>
          <dgm:bulletEnabled val="1"/>
        </dgm:presLayoutVars>
      </dgm:prSet>
      <dgm:spPr/>
    </dgm:pt>
    <dgm:pt modelId="{4465DE50-CD06-437E-AFC4-F144AC6118BC}" type="pres">
      <dgm:prSet presAssocID="{3B411171-AF64-4125-875B-9F7ADEADAE2E}" presName="aSpace2" presStyleCnt="0"/>
      <dgm:spPr/>
    </dgm:pt>
    <dgm:pt modelId="{EAC1DD2A-4605-47E4-913C-A355EB2D44BC}" type="pres">
      <dgm:prSet presAssocID="{DFEFE8A2-E593-4AC9-AA3D-E20CA81E5E18}" presName="childNode" presStyleLbl="node1" presStyleIdx="15" presStyleCnt="42">
        <dgm:presLayoutVars>
          <dgm:bulletEnabled val="1"/>
        </dgm:presLayoutVars>
      </dgm:prSet>
      <dgm:spPr/>
    </dgm:pt>
    <dgm:pt modelId="{BACFA697-FB91-44B5-8923-F9E3EBC02FBB}" type="pres">
      <dgm:prSet presAssocID="{DFEFE8A2-E593-4AC9-AA3D-E20CA81E5E18}" presName="aSpace2" presStyleCnt="0"/>
      <dgm:spPr/>
    </dgm:pt>
    <dgm:pt modelId="{65B25524-643E-4F86-AB8F-39C07DED4A40}" type="pres">
      <dgm:prSet presAssocID="{0E22910A-0A68-41EC-B356-2DA19F578916}" presName="childNode" presStyleLbl="node1" presStyleIdx="16" presStyleCnt="42">
        <dgm:presLayoutVars>
          <dgm:bulletEnabled val="1"/>
        </dgm:presLayoutVars>
      </dgm:prSet>
      <dgm:spPr/>
    </dgm:pt>
    <dgm:pt modelId="{9B38DBF0-5086-49FD-BC53-D239AE70B91A}" type="pres">
      <dgm:prSet presAssocID="{0E22910A-0A68-41EC-B356-2DA19F578916}" presName="aSpace2" presStyleCnt="0"/>
      <dgm:spPr/>
    </dgm:pt>
    <dgm:pt modelId="{77D3E4DD-6A9A-4257-9679-C3B7D78151F0}" type="pres">
      <dgm:prSet presAssocID="{458F08BE-839C-4BB5-BA1E-A984761D5736}" presName="childNode" presStyleLbl="node1" presStyleIdx="17" presStyleCnt="42">
        <dgm:presLayoutVars>
          <dgm:bulletEnabled val="1"/>
        </dgm:presLayoutVars>
      </dgm:prSet>
      <dgm:spPr/>
    </dgm:pt>
    <dgm:pt modelId="{983BAA82-1CA9-4425-ABFE-6535ECCC03CA}" type="pres">
      <dgm:prSet presAssocID="{458F08BE-839C-4BB5-BA1E-A984761D5736}" presName="aSpace2" presStyleCnt="0"/>
      <dgm:spPr/>
    </dgm:pt>
    <dgm:pt modelId="{3847E128-DFC2-4E49-B8C1-6AE19184BFA6}" type="pres">
      <dgm:prSet presAssocID="{1EA749FE-AF1D-4028-9B00-E1FB1D7ACFBE}" presName="childNode" presStyleLbl="node1" presStyleIdx="18" presStyleCnt="42">
        <dgm:presLayoutVars>
          <dgm:bulletEnabled val="1"/>
        </dgm:presLayoutVars>
      </dgm:prSet>
      <dgm:spPr/>
    </dgm:pt>
    <dgm:pt modelId="{80DC70EC-DE1A-4CEC-8BEA-E5F879D9D0DE}" type="pres">
      <dgm:prSet presAssocID="{1EA749FE-AF1D-4028-9B00-E1FB1D7ACFBE}" presName="aSpace2" presStyleCnt="0"/>
      <dgm:spPr/>
    </dgm:pt>
    <dgm:pt modelId="{43474523-9A50-44DE-A967-AB40D1D5EBBB}" type="pres">
      <dgm:prSet presAssocID="{7D004009-C83F-4189-95B3-3D87AE9E4270}" presName="childNode" presStyleLbl="node1" presStyleIdx="19" presStyleCnt="42">
        <dgm:presLayoutVars>
          <dgm:bulletEnabled val="1"/>
        </dgm:presLayoutVars>
      </dgm:prSet>
      <dgm:spPr/>
    </dgm:pt>
    <dgm:pt modelId="{A3F2B583-689E-4769-9D18-D9242E575C00}" type="pres">
      <dgm:prSet presAssocID="{7D004009-C83F-4189-95B3-3D87AE9E4270}" presName="aSpace2" presStyleCnt="0"/>
      <dgm:spPr/>
    </dgm:pt>
    <dgm:pt modelId="{2994B37B-8CD2-41DE-9D87-64644C8F0325}" type="pres">
      <dgm:prSet presAssocID="{FC31F36A-A426-4E32-86C8-B1B70323EC44}" presName="childNode" presStyleLbl="node1" presStyleIdx="20" presStyleCnt="42">
        <dgm:presLayoutVars>
          <dgm:bulletEnabled val="1"/>
        </dgm:presLayoutVars>
      </dgm:prSet>
      <dgm:spPr/>
    </dgm:pt>
    <dgm:pt modelId="{24A4D6C2-E0EB-4CFB-AE1E-3FBB28154352}" type="pres">
      <dgm:prSet presAssocID="{01E52FFC-2849-40EA-A6D5-40B9A54E2428}" presName="aSpace" presStyleCnt="0"/>
      <dgm:spPr/>
    </dgm:pt>
    <dgm:pt modelId="{E1B0C904-E6EA-4BE9-B3A3-2458EE7BFCBD}" type="pres">
      <dgm:prSet presAssocID="{AD24C5B9-8605-4F4E-AE20-A92622DFA1BD}" presName="compNode" presStyleCnt="0"/>
      <dgm:spPr/>
    </dgm:pt>
    <dgm:pt modelId="{EDD245F7-BB65-4E20-8AE1-464E0501C6B9}" type="pres">
      <dgm:prSet presAssocID="{AD24C5B9-8605-4F4E-AE20-A92622DFA1BD}" presName="aNode" presStyleLbl="bgShp" presStyleIdx="3" presStyleCnt="6" custScaleY="88580" custLinFactNeighborX="429" custLinFactNeighborY="3521"/>
      <dgm:spPr/>
    </dgm:pt>
    <dgm:pt modelId="{A763B1AB-C178-4072-8099-6943041A635C}" type="pres">
      <dgm:prSet presAssocID="{AD24C5B9-8605-4F4E-AE20-A92622DFA1BD}" presName="textNode" presStyleLbl="bgShp" presStyleIdx="3" presStyleCnt="6"/>
      <dgm:spPr/>
    </dgm:pt>
    <dgm:pt modelId="{A9F2B450-AEC4-4A25-B716-5C25A475A82E}" type="pres">
      <dgm:prSet presAssocID="{AD24C5B9-8605-4F4E-AE20-A92622DFA1BD}" presName="compChildNode" presStyleCnt="0"/>
      <dgm:spPr/>
    </dgm:pt>
    <dgm:pt modelId="{6EA97345-53CA-4D0A-ACCA-5AF4C768D6E2}" type="pres">
      <dgm:prSet presAssocID="{AD24C5B9-8605-4F4E-AE20-A92622DFA1BD}" presName="theInnerList" presStyleCnt="0"/>
      <dgm:spPr/>
    </dgm:pt>
    <dgm:pt modelId="{D058005E-3184-4001-BE20-0C1978ADD292}" type="pres">
      <dgm:prSet presAssocID="{9ADB1E76-33C4-4057-BD2F-0755493C5DC9}" presName="childNode" presStyleLbl="node1" presStyleIdx="21" presStyleCnt="42">
        <dgm:presLayoutVars>
          <dgm:bulletEnabled val="1"/>
        </dgm:presLayoutVars>
      </dgm:prSet>
      <dgm:spPr/>
    </dgm:pt>
    <dgm:pt modelId="{C142DC48-1078-4947-AAE7-ACBAF2CB396A}" type="pres">
      <dgm:prSet presAssocID="{9ADB1E76-33C4-4057-BD2F-0755493C5DC9}" presName="aSpace2" presStyleCnt="0"/>
      <dgm:spPr/>
    </dgm:pt>
    <dgm:pt modelId="{94B382CE-EF94-470F-955F-F25B020958D0}" type="pres">
      <dgm:prSet presAssocID="{54509ACA-69E2-4ED2-9F9B-79E8BAAEF287}" presName="childNode" presStyleLbl="node1" presStyleIdx="22" presStyleCnt="42">
        <dgm:presLayoutVars>
          <dgm:bulletEnabled val="1"/>
        </dgm:presLayoutVars>
      </dgm:prSet>
      <dgm:spPr/>
    </dgm:pt>
    <dgm:pt modelId="{D0CA1F60-4710-41CE-9EFC-D9D79743D8FE}" type="pres">
      <dgm:prSet presAssocID="{54509ACA-69E2-4ED2-9F9B-79E8BAAEF287}" presName="aSpace2" presStyleCnt="0"/>
      <dgm:spPr/>
    </dgm:pt>
    <dgm:pt modelId="{0BA8EA1B-AA81-482F-B26B-81EF3441706F}" type="pres">
      <dgm:prSet presAssocID="{1039C1DB-ECD0-4D04-9383-DB6EFA7C9094}" presName="childNode" presStyleLbl="node1" presStyleIdx="23" presStyleCnt="42">
        <dgm:presLayoutVars>
          <dgm:bulletEnabled val="1"/>
        </dgm:presLayoutVars>
      </dgm:prSet>
      <dgm:spPr/>
    </dgm:pt>
    <dgm:pt modelId="{B8D04669-0637-400E-AB3A-F905B9D9D873}" type="pres">
      <dgm:prSet presAssocID="{1039C1DB-ECD0-4D04-9383-DB6EFA7C9094}" presName="aSpace2" presStyleCnt="0"/>
      <dgm:spPr/>
    </dgm:pt>
    <dgm:pt modelId="{198F2BFE-8C82-4031-B663-8553201046DF}" type="pres">
      <dgm:prSet presAssocID="{8AB007C3-8AE4-4447-B466-E45736EB9F81}" presName="childNode" presStyleLbl="node1" presStyleIdx="24" presStyleCnt="42">
        <dgm:presLayoutVars>
          <dgm:bulletEnabled val="1"/>
        </dgm:presLayoutVars>
      </dgm:prSet>
      <dgm:spPr/>
    </dgm:pt>
    <dgm:pt modelId="{4A233E3C-F75E-4484-9313-E8131737D42C}" type="pres">
      <dgm:prSet presAssocID="{8AB007C3-8AE4-4447-B466-E45736EB9F81}" presName="aSpace2" presStyleCnt="0"/>
      <dgm:spPr/>
    </dgm:pt>
    <dgm:pt modelId="{C4C17233-21B3-4CB8-8ECB-9E30ACA13F03}" type="pres">
      <dgm:prSet presAssocID="{4E36A375-D5C1-4BDD-86E8-908095953BCF}" presName="childNode" presStyleLbl="node1" presStyleIdx="25" presStyleCnt="42">
        <dgm:presLayoutVars>
          <dgm:bulletEnabled val="1"/>
        </dgm:presLayoutVars>
      </dgm:prSet>
      <dgm:spPr/>
    </dgm:pt>
    <dgm:pt modelId="{5929BB8B-2A1C-4F8C-A85F-C3B2065C602A}" type="pres">
      <dgm:prSet presAssocID="{4E36A375-D5C1-4BDD-86E8-908095953BCF}" presName="aSpace2" presStyleCnt="0"/>
      <dgm:spPr/>
    </dgm:pt>
    <dgm:pt modelId="{D47FFDCB-5A15-4E07-867F-1627AAFF2CCD}" type="pres">
      <dgm:prSet presAssocID="{909F44BE-2590-4177-A368-BC2CA52FFA73}" presName="childNode" presStyleLbl="node1" presStyleIdx="26" presStyleCnt="42">
        <dgm:presLayoutVars>
          <dgm:bulletEnabled val="1"/>
        </dgm:presLayoutVars>
      </dgm:prSet>
      <dgm:spPr/>
    </dgm:pt>
    <dgm:pt modelId="{BBC27D31-6136-47C3-9DFF-F32E2CEF525E}" type="pres">
      <dgm:prSet presAssocID="{909F44BE-2590-4177-A368-BC2CA52FFA73}" presName="aSpace2" presStyleCnt="0"/>
      <dgm:spPr/>
    </dgm:pt>
    <dgm:pt modelId="{B8ADD79F-DC85-4A2F-8545-84F16340C667}" type="pres">
      <dgm:prSet presAssocID="{5669BBC2-573A-452B-826A-33BBD5A13831}" presName="childNode" presStyleLbl="node1" presStyleIdx="27" presStyleCnt="42">
        <dgm:presLayoutVars>
          <dgm:bulletEnabled val="1"/>
        </dgm:presLayoutVars>
      </dgm:prSet>
      <dgm:spPr/>
    </dgm:pt>
    <dgm:pt modelId="{CB39BE97-E5BF-4646-9B9C-4F9E470CC8B4}" type="pres">
      <dgm:prSet presAssocID="{AD24C5B9-8605-4F4E-AE20-A92622DFA1BD}" presName="aSpace" presStyleCnt="0"/>
      <dgm:spPr/>
    </dgm:pt>
    <dgm:pt modelId="{10257DF4-54F2-40A0-A7E3-9DEFAE3AFEC4}" type="pres">
      <dgm:prSet presAssocID="{E5B8E01A-9BFD-48EB-BBD0-50415EBBB758}" presName="compNode" presStyleCnt="0"/>
      <dgm:spPr/>
    </dgm:pt>
    <dgm:pt modelId="{C642ACA2-1131-4195-ACAA-35E5E1C62791}" type="pres">
      <dgm:prSet presAssocID="{E5B8E01A-9BFD-48EB-BBD0-50415EBBB758}" presName="aNode" presStyleLbl="bgShp" presStyleIdx="4" presStyleCnt="6" custScaleY="88580" custLinFactNeighborX="429" custLinFactNeighborY="3521"/>
      <dgm:spPr/>
    </dgm:pt>
    <dgm:pt modelId="{BE56F465-12D6-4D8F-96DA-80188761AC0E}" type="pres">
      <dgm:prSet presAssocID="{E5B8E01A-9BFD-48EB-BBD0-50415EBBB758}" presName="textNode" presStyleLbl="bgShp" presStyleIdx="4" presStyleCnt="6"/>
      <dgm:spPr/>
    </dgm:pt>
    <dgm:pt modelId="{F2FF1B77-63BE-482A-8993-BB454EB0FB0D}" type="pres">
      <dgm:prSet presAssocID="{E5B8E01A-9BFD-48EB-BBD0-50415EBBB758}" presName="compChildNode" presStyleCnt="0"/>
      <dgm:spPr/>
    </dgm:pt>
    <dgm:pt modelId="{F693E28B-BBC9-4D09-B8D6-2BEED8F83107}" type="pres">
      <dgm:prSet presAssocID="{E5B8E01A-9BFD-48EB-BBD0-50415EBBB758}" presName="theInnerList" presStyleCnt="0"/>
      <dgm:spPr/>
    </dgm:pt>
    <dgm:pt modelId="{28B30550-1169-43B6-815F-C77566C8E320}" type="pres">
      <dgm:prSet presAssocID="{F79597D3-8A16-41AF-B6B9-F2B972C8742E}" presName="childNode" presStyleLbl="node1" presStyleIdx="28" presStyleCnt="42">
        <dgm:presLayoutVars>
          <dgm:bulletEnabled val="1"/>
        </dgm:presLayoutVars>
      </dgm:prSet>
      <dgm:spPr/>
    </dgm:pt>
    <dgm:pt modelId="{9B1815FE-C3ED-4E7D-B839-492ADF8E5B56}" type="pres">
      <dgm:prSet presAssocID="{F79597D3-8A16-41AF-B6B9-F2B972C8742E}" presName="aSpace2" presStyleCnt="0"/>
      <dgm:spPr/>
    </dgm:pt>
    <dgm:pt modelId="{287098D0-BFCA-4AAD-8582-F3FEBDAE4DFE}" type="pres">
      <dgm:prSet presAssocID="{B091B602-418E-418D-AA89-63D33BD19498}" presName="childNode" presStyleLbl="node1" presStyleIdx="29" presStyleCnt="42">
        <dgm:presLayoutVars>
          <dgm:bulletEnabled val="1"/>
        </dgm:presLayoutVars>
      </dgm:prSet>
      <dgm:spPr/>
    </dgm:pt>
    <dgm:pt modelId="{DBD2C689-BB29-467F-8862-F31D9060CA68}" type="pres">
      <dgm:prSet presAssocID="{B091B602-418E-418D-AA89-63D33BD19498}" presName="aSpace2" presStyleCnt="0"/>
      <dgm:spPr/>
    </dgm:pt>
    <dgm:pt modelId="{89D0754F-DE22-405D-85E0-958536BFB5E6}" type="pres">
      <dgm:prSet presAssocID="{5D47752A-47D0-4489-B28C-92CF01F9DA88}" presName="childNode" presStyleLbl="node1" presStyleIdx="30" presStyleCnt="42">
        <dgm:presLayoutVars>
          <dgm:bulletEnabled val="1"/>
        </dgm:presLayoutVars>
      </dgm:prSet>
      <dgm:spPr/>
    </dgm:pt>
    <dgm:pt modelId="{BBF70F14-6A32-4274-BF34-53439A3F1C5B}" type="pres">
      <dgm:prSet presAssocID="{5D47752A-47D0-4489-B28C-92CF01F9DA88}" presName="aSpace2" presStyleCnt="0"/>
      <dgm:spPr/>
    </dgm:pt>
    <dgm:pt modelId="{548311A0-DA13-4FAB-9A6C-62A908F30312}" type="pres">
      <dgm:prSet presAssocID="{DD51F6DF-5C69-440A-A0C0-A8323672DCB4}" presName="childNode" presStyleLbl="node1" presStyleIdx="31" presStyleCnt="42">
        <dgm:presLayoutVars>
          <dgm:bulletEnabled val="1"/>
        </dgm:presLayoutVars>
      </dgm:prSet>
      <dgm:spPr/>
    </dgm:pt>
    <dgm:pt modelId="{1A0CAE18-7F41-4F26-B66F-7000C08DDA05}" type="pres">
      <dgm:prSet presAssocID="{DD51F6DF-5C69-440A-A0C0-A8323672DCB4}" presName="aSpace2" presStyleCnt="0"/>
      <dgm:spPr/>
    </dgm:pt>
    <dgm:pt modelId="{9E254B79-EEF8-4D56-8C66-535B1EC928D8}" type="pres">
      <dgm:prSet presAssocID="{1E70473D-8680-4801-8821-7694F4DC9378}" presName="childNode" presStyleLbl="node1" presStyleIdx="32" presStyleCnt="42">
        <dgm:presLayoutVars>
          <dgm:bulletEnabled val="1"/>
        </dgm:presLayoutVars>
      </dgm:prSet>
      <dgm:spPr/>
    </dgm:pt>
    <dgm:pt modelId="{A68D30DC-3B61-421B-99F3-8A5F98FF5DD2}" type="pres">
      <dgm:prSet presAssocID="{1E70473D-8680-4801-8821-7694F4DC9378}" presName="aSpace2" presStyleCnt="0"/>
      <dgm:spPr/>
    </dgm:pt>
    <dgm:pt modelId="{01FACD67-BB7A-4B33-B9E8-D806631F01B5}" type="pres">
      <dgm:prSet presAssocID="{0FCD6073-119D-4A46-9FC6-191CCE97BD1E}" presName="childNode" presStyleLbl="node1" presStyleIdx="33" presStyleCnt="42">
        <dgm:presLayoutVars>
          <dgm:bulletEnabled val="1"/>
        </dgm:presLayoutVars>
      </dgm:prSet>
      <dgm:spPr/>
    </dgm:pt>
    <dgm:pt modelId="{51E3DA05-833B-4501-88C0-151DF73F4CC7}" type="pres">
      <dgm:prSet presAssocID="{0FCD6073-119D-4A46-9FC6-191CCE97BD1E}" presName="aSpace2" presStyleCnt="0"/>
      <dgm:spPr/>
    </dgm:pt>
    <dgm:pt modelId="{BBA9D724-AD0D-4720-8C07-7F681058D0A6}" type="pres">
      <dgm:prSet presAssocID="{A9C9DE13-9DEE-4B6B-8B91-91C3FB21988C}" presName="childNode" presStyleLbl="node1" presStyleIdx="34" presStyleCnt="42">
        <dgm:presLayoutVars>
          <dgm:bulletEnabled val="1"/>
        </dgm:presLayoutVars>
      </dgm:prSet>
      <dgm:spPr/>
    </dgm:pt>
    <dgm:pt modelId="{D70292D7-15D9-4CEA-9B97-64DF7714E884}" type="pres">
      <dgm:prSet presAssocID="{E5B8E01A-9BFD-48EB-BBD0-50415EBBB758}" presName="aSpace" presStyleCnt="0"/>
      <dgm:spPr/>
    </dgm:pt>
    <dgm:pt modelId="{77F67831-5619-4320-8A7D-6C1E968C6E39}" type="pres">
      <dgm:prSet presAssocID="{EF775A35-36CC-46C6-B6CE-B9E7FC73C0E8}" presName="compNode" presStyleCnt="0"/>
      <dgm:spPr/>
    </dgm:pt>
    <dgm:pt modelId="{9384E657-3391-4BBD-AECE-E26D6A48FF85}" type="pres">
      <dgm:prSet presAssocID="{EF775A35-36CC-46C6-B6CE-B9E7FC73C0E8}" presName="aNode" presStyleLbl="bgShp" presStyleIdx="5" presStyleCnt="6" custScaleY="88580" custLinFactNeighborX="429" custLinFactNeighborY="3521"/>
      <dgm:spPr/>
    </dgm:pt>
    <dgm:pt modelId="{5E09EC50-7344-408E-A74B-CB70B2111395}" type="pres">
      <dgm:prSet presAssocID="{EF775A35-36CC-46C6-B6CE-B9E7FC73C0E8}" presName="textNode" presStyleLbl="bgShp" presStyleIdx="5" presStyleCnt="6"/>
      <dgm:spPr/>
    </dgm:pt>
    <dgm:pt modelId="{6311CE85-0AF2-4AA8-BB7A-8AFE4D01546F}" type="pres">
      <dgm:prSet presAssocID="{EF775A35-36CC-46C6-B6CE-B9E7FC73C0E8}" presName="compChildNode" presStyleCnt="0"/>
      <dgm:spPr/>
    </dgm:pt>
    <dgm:pt modelId="{945E1CD7-02BF-419B-90EF-8635B5C38475}" type="pres">
      <dgm:prSet presAssocID="{EF775A35-36CC-46C6-B6CE-B9E7FC73C0E8}" presName="theInnerList" presStyleCnt="0"/>
      <dgm:spPr/>
    </dgm:pt>
    <dgm:pt modelId="{360EFA4F-8115-4F35-85DC-C05E00AA2A49}" type="pres">
      <dgm:prSet presAssocID="{9DC33ADA-750B-45F7-A9C4-A8008EF46A0E}" presName="childNode" presStyleLbl="node1" presStyleIdx="35" presStyleCnt="42">
        <dgm:presLayoutVars>
          <dgm:bulletEnabled val="1"/>
        </dgm:presLayoutVars>
      </dgm:prSet>
      <dgm:spPr/>
    </dgm:pt>
    <dgm:pt modelId="{0DD9D642-B2F2-4EA8-8106-C787A0325638}" type="pres">
      <dgm:prSet presAssocID="{9DC33ADA-750B-45F7-A9C4-A8008EF46A0E}" presName="aSpace2" presStyleCnt="0"/>
      <dgm:spPr/>
    </dgm:pt>
    <dgm:pt modelId="{0D49925F-6E0A-403C-941E-E8CF6AE25088}" type="pres">
      <dgm:prSet presAssocID="{DDBFA182-6FF8-4326-AEBB-9ED2951EDE58}" presName="childNode" presStyleLbl="node1" presStyleIdx="36" presStyleCnt="42">
        <dgm:presLayoutVars>
          <dgm:bulletEnabled val="1"/>
        </dgm:presLayoutVars>
      </dgm:prSet>
      <dgm:spPr/>
    </dgm:pt>
    <dgm:pt modelId="{3F4110EC-5CF7-47C7-B73A-197A78B463AE}" type="pres">
      <dgm:prSet presAssocID="{DDBFA182-6FF8-4326-AEBB-9ED2951EDE58}" presName="aSpace2" presStyleCnt="0"/>
      <dgm:spPr/>
    </dgm:pt>
    <dgm:pt modelId="{3FC06853-02C4-4CB3-95C6-24945FAD828B}" type="pres">
      <dgm:prSet presAssocID="{31C19932-DE92-4558-B655-5717EE0E6B09}" presName="childNode" presStyleLbl="node1" presStyleIdx="37" presStyleCnt="42">
        <dgm:presLayoutVars>
          <dgm:bulletEnabled val="1"/>
        </dgm:presLayoutVars>
      </dgm:prSet>
      <dgm:spPr/>
    </dgm:pt>
    <dgm:pt modelId="{EE7CD37D-17A0-4CC4-BE0B-AFD3F2FB093D}" type="pres">
      <dgm:prSet presAssocID="{31C19932-DE92-4558-B655-5717EE0E6B09}" presName="aSpace2" presStyleCnt="0"/>
      <dgm:spPr/>
    </dgm:pt>
    <dgm:pt modelId="{CF2A3629-856E-401A-9C52-E0FAC804683E}" type="pres">
      <dgm:prSet presAssocID="{1DC5C90F-32BE-45E8-82AE-D6D77896935C}" presName="childNode" presStyleLbl="node1" presStyleIdx="38" presStyleCnt="42">
        <dgm:presLayoutVars>
          <dgm:bulletEnabled val="1"/>
        </dgm:presLayoutVars>
      </dgm:prSet>
      <dgm:spPr/>
    </dgm:pt>
    <dgm:pt modelId="{CCD15DCB-5546-4195-BE4B-2864B98B919C}" type="pres">
      <dgm:prSet presAssocID="{1DC5C90F-32BE-45E8-82AE-D6D77896935C}" presName="aSpace2" presStyleCnt="0"/>
      <dgm:spPr/>
    </dgm:pt>
    <dgm:pt modelId="{441A62BC-157B-4A58-8D7D-9ECD464279FC}" type="pres">
      <dgm:prSet presAssocID="{54BD868C-51F3-4A0B-A3CA-9BA81D97E8B1}" presName="childNode" presStyleLbl="node1" presStyleIdx="39" presStyleCnt="42">
        <dgm:presLayoutVars>
          <dgm:bulletEnabled val="1"/>
        </dgm:presLayoutVars>
      </dgm:prSet>
      <dgm:spPr/>
    </dgm:pt>
    <dgm:pt modelId="{86AE4C76-76F6-40A5-B90C-45971BFAE6E5}" type="pres">
      <dgm:prSet presAssocID="{54BD868C-51F3-4A0B-A3CA-9BA81D97E8B1}" presName="aSpace2" presStyleCnt="0"/>
      <dgm:spPr/>
    </dgm:pt>
    <dgm:pt modelId="{C17B2880-4E68-450C-B1DA-D48B807DDC97}" type="pres">
      <dgm:prSet presAssocID="{671D30F1-3D77-4AA9-8222-1F9F154EB980}" presName="childNode" presStyleLbl="node1" presStyleIdx="40" presStyleCnt="42">
        <dgm:presLayoutVars>
          <dgm:bulletEnabled val="1"/>
        </dgm:presLayoutVars>
      </dgm:prSet>
      <dgm:spPr/>
    </dgm:pt>
    <dgm:pt modelId="{266A248E-AD70-4343-91AB-B9E4DF9B7752}" type="pres">
      <dgm:prSet presAssocID="{671D30F1-3D77-4AA9-8222-1F9F154EB980}" presName="aSpace2" presStyleCnt="0"/>
      <dgm:spPr/>
    </dgm:pt>
    <dgm:pt modelId="{97BF834D-4EDC-4747-8D4B-5D66ED1840E3}" type="pres">
      <dgm:prSet presAssocID="{5021416F-D58B-4653-96F3-A379EBD4983A}" presName="childNode" presStyleLbl="node1" presStyleIdx="41" presStyleCnt="42">
        <dgm:presLayoutVars>
          <dgm:bulletEnabled val="1"/>
        </dgm:presLayoutVars>
      </dgm:prSet>
      <dgm:spPr/>
    </dgm:pt>
  </dgm:ptLst>
  <dgm:cxnLst>
    <dgm:cxn modelId="{8CBEE6F7-1FD6-4097-AD06-F67CF3F0F073}" type="presOf" srcId="{9ADB1E76-33C4-4057-BD2F-0755493C5DC9}" destId="{D058005E-3184-4001-BE20-0C1978ADD292}" srcOrd="0" destOrd="0" presId="urn:microsoft.com/office/officeart/2005/8/layout/lProcess2"/>
    <dgm:cxn modelId="{490279BD-F7BB-4E98-980D-075C2D5FC60A}" srcId="{AD24C5B9-8605-4F4E-AE20-A92622DFA1BD}" destId="{8AB007C3-8AE4-4447-B466-E45736EB9F81}" srcOrd="3" destOrd="0" parTransId="{BE5F4481-00B8-41F4-A8F6-D709E3C3218E}" sibTransId="{DC28B337-1948-424C-8E20-461DB4CCDE59}"/>
    <dgm:cxn modelId="{84DC12E2-6726-417C-816D-CFB07ECE7453}" srcId="{0C505DB5-0C93-401B-8D74-F940F5B0EFC4}" destId="{5AFB0DB4-5D09-43EE-8B4A-640EFF8A33B8}" srcOrd="0" destOrd="0" parTransId="{3E4D0C28-0553-47CF-93C8-0DA3470916E4}" sibTransId="{798170F1-B7C8-4FF8-B010-51349644E666}"/>
    <dgm:cxn modelId="{D108EE39-0AA7-4AEC-8235-833C0C382B01}" type="presOf" srcId="{9DC33ADA-750B-45F7-A9C4-A8008EF46A0E}" destId="{360EFA4F-8115-4F35-85DC-C05E00AA2A49}" srcOrd="0" destOrd="0" presId="urn:microsoft.com/office/officeart/2005/8/layout/lProcess2"/>
    <dgm:cxn modelId="{34B3CF95-3058-4078-8EB9-E43ECC7BCACB}" type="presOf" srcId="{5021416F-D58B-4653-96F3-A379EBD4983A}" destId="{97BF834D-4EDC-4747-8D4B-5D66ED1840E3}" srcOrd="0" destOrd="0" presId="urn:microsoft.com/office/officeart/2005/8/layout/lProcess2"/>
    <dgm:cxn modelId="{8CE6CDFD-C50A-4177-80B3-217EA8AC8109}" type="presOf" srcId="{1765EF28-5669-479E-A271-50146E8B7FF9}" destId="{819B2A54-DE43-4D3F-A9F7-E0C76630AF1F}" srcOrd="0" destOrd="0" presId="urn:microsoft.com/office/officeart/2005/8/layout/lProcess2"/>
    <dgm:cxn modelId="{3A425EC3-9119-496A-8AAD-02F4950A9600}" type="presOf" srcId="{AD24C5B9-8605-4F4E-AE20-A92622DFA1BD}" destId="{A763B1AB-C178-4072-8099-6943041A635C}" srcOrd="1" destOrd="0" presId="urn:microsoft.com/office/officeart/2005/8/layout/lProcess2"/>
    <dgm:cxn modelId="{C7D184FA-EBB4-49B4-A043-156CD0211B53}" srcId="{5AFB0DB4-5D09-43EE-8B4A-640EFF8A33B8}" destId="{BF62965E-A8AC-4087-9C17-26E9C7CAFDF4}" srcOrd="2" destOrd="0" parTransId="{37177571-131C-4295-A997-6F48F4B880AD}" sibTransId="{BC1F498C-BA6A-4A68-A0BD-DE5BD4DD7D74}"/>
    <dgm:cxn modelId="{36684677-704D-47B5-97A9-478614CDCB0A}" type="presOf" srcId="{0FCD6073-119D-4A46-9FC6-191CCE97BD1E}" destId="{01FACD67-BB7A-4B33-B9E8-D806631F01B5}" srcOrd="0" destOrd="0" presId="urn:microsoft.com/office/officeart/2005/8/layout/lProcess2"/>
    <dgm:cxn modelId="{730FCD43-84F0-4282-A291-7DA2735D7618}" type="presOf" srcId="{7D004009-C83F-4189-95B3-3D87AE9E4270}" destId="{43474523-9A50-44DE-A967-AB40D1D5EBBB}" srcOrd="0" destOrd="0" presId="urn:microsoft.com/office/officeart/2005/8/layout/lProcess2"/>
    <dgm:cxn modelId="{C388CD21-7F98-46E5-96CF-6814B10252BB}" type="presOf" srcId="{21870055-08C1-45EC-A5D9-EBDE29E28327}" destId="{D565703A-80A9-458D-A88A-97E52598CECD}" srcOrd="0" destOrd="0" presId="urn:microsoft.com/office/officeart/2005/8/layout/lProcess2"/>
    <dgm:cxn modelId="{1FAE2399-F31B-4BC0-A75B-9720C1E61994}" type="presOf" srcId="{DFEFE8A2-E593-4AC9-AA3D-E20CA81E5E18}" destId="{EAC1DD2A-4605-47E4-913C-A355EB2D44BC}" srcOrd="0" destOrd="0" presId="urn:microsoft.com/office/officeart/2005/8/layout/lProcess2"/>
    <dgm:cxn modelId="{AA33E175-F3DC-443B-8475-1174EEF9A1FB}" srcId="{0C505DB5-0C93-401B-8D74-F940F5B0EFC4}" destId="{AD24C5B9-8605-4F4E-AE20-A92622DFA1BD}" srcOrd="3" destOrd="0" parTransId="{AF5834AE-34DB-4691-8077-038648CEB33E}" sibTransId="{A6D60054-985A-465F-B81E-CEF44D9B6EA6}"/>
    <dgm:cxn modelId="{5D926D91-DBC8-43CF-BF34-487360D74B6F}" type="presOf" srcId="{A691E10A-9921-410A-94A0-CE841DC7E4AC}" destId="{BC1D8B28-DD75-462A-BB89-313C1BB27C76}" srcOrd="0" destOrd="0" presId="urn:microsoft.com/office/officeart/2005/8/layout/lProcess2"/>
    <dgm:cxn modelId="{2E7B3016-BA9C-4915-8077-6B56D0533E04}" type="presOf" srcId="{BF62965E-A8AC-4087-9C17-26E9C7CAFDF4}" destId="{87C745EC-906E-4E2B-972D-3853E0512AF9}" srcOrd="0" destOrd="0" presId="urn:microsoft.com/office/officeart/2005/8/layout/lProcess2"/>
    <dgm:cxn modelId="{7405312B-8B7B-41C2-83DA-C1FE34C6B489}" type="presOf" srcId="{5D47752A-47D0-4489-B28C-92CF01F9DA88}" destId="{89D0754F-DE22-405D-85E0-958536BFB5E6}" srcOrd="0" destOrd="0" presId="urn:microsoft.com/office/officeart/2005/8/layout/lProcess2"/>
    <dgm:cxn modelId="{EFB4302C-065D-460E-98F8-7FDC98FADBF3}" type="presOf" srcId="{54BD868C-51F3-4A0B-A3CA-9BA81D97E8B1}" destId="{441A62BC-157B-4A58-8D7D-9ECD464279FC}" srcOrd="0" destOrd="0" presId="urn:microsoft.com/office/officeart/2005/8/layout/lProcess2"/>
    <dgm:cxn modelId="{CEE37338-08FA-4566-B01B-14B97CBC1000}" type="presOf" srcId="{0C505DB5-0C93-401B-8D74-F940F5B0EFC4}" destId="{C9A3B0CD-5A1A-47CC-AF2B-DB2D929968C1}" srcOrd="0" destOrd="0" presId="urn:microsoft.com/office/officeart/2005/8/layout/lProcess2"/>
    <dgm:cxn modelId="{88CD9FDF-603D-40CE-81BA-28F34ABF5F3B}" type="presOf" srcId="{440AFD59-1D45-4D8A-A851-010ED8B6EFB8}" destId="{CC09682F-4822-4936-942D-583222CDD3C6}" srcOrd="0" destOrd="0" presId="urn:microsoft.com/office/officeart/2005/8/layout/lProcess2"/>
    <dgm:cxn modelId="{FBCE0391-A499-47E5-87E1-B5ED9CC9B72E}" srcId="{8D48A243-CBCF-4559-950F-C32E9C1C7CFC}" destId="{06DF590B-D72E-4923-B5EB-7E63B28B47A9}" srcOrd="5" destOrd="0" parTransId="{CD532A45-532F-4B1B-A8C6-96A711DE1588}" sibTransId="{49780539-CE2D-42DD-9559-C10BB4FE05FF}"/>
    <dgm:cxn modelId="{7E40A45E-37A1-4FD5-8C0D-7BC25F66C375}" type="presOf" srcId="{5AFB0DB4-5D09-43EE-8B4A-640EFF8A33B8}" destId="{BB90E930-D161-4FC8-855B-F83B66C9D739}" srcOrd="1" destOrd="0" presId="urn:microsoft.com/office/officeart/2005/8/layout/lProcess2"/>
    <dgm:cxn modelId="{2F1DBD0F-735E-4763-B770-A87D1C338CE3}" srcId="{AD24C5B9-8605-4F4E-AE20-A92622DFA1BD}" destId="{4E36A375-D5C1-4BDD-86E8-908095953BCF}" srcOrd="4" destOrd="0" parTransId="{DCA19BD4-706C-4B92-A034-AF763C29B21A}" sibTransId="{F252CD7E-2BE2-4116-B49D-7EC01C112326}"/>
    <dgm:cxn modelId="{CE256BC6-5622-4D49-B1DE-D193DF682AED}" type="presOf" srcId="{F79597D3-8A16-41AF-B6B9-F2B972C8742E}" destId="{28B30550-1169-43B6-815F-C77566C8E320}" srcOrd="0" destOrd="0" presId="urn:microsoft.com/office/officeart/2005/8/layout/lProcess2"/>
    <dgm:cxn modelId="{1DED7EF0-ADD4-4645-A61E-CD4AE021875C}" type="presOf" srcId="{E5B8E01A-9BFD-48EB-BBD0-50415EBBB758}" destId="{BE56F465-12D6-4D8F-96DA-80188761AC0E}" srcOrd="1" destOrd="0" presId="urn:microsoft.com/office/officeart/2005/8/layout/lProcess2"/>
    <dgm:cxn modelId="{7F24D38F-40D2-489A-B08F-76449764EB13}" type="presOf" srcId="{EF775A35-36CC-46C6-B6CE-B9E7FC73C0E8}" destId="{9384E657-3391-4BBD-AECE-E26D6A48FF85}" srcOrd="0" destOrd="0" presId="urn:microsoft.com/office/officeart/2005/8/layout/lProcess2"/>
    <dgm:cxn modelId="{904719A7-EDBD-475D-877C-B039B271EBB3}" type="presOf" srcId="{909F44BE-2590-4177-A368-BC2CA52FFA73}" destId="{D47FFDCB-5A15-4E07-867F-1627AAFF2CCD}" srcOrd="0" destOrd="0" presId="urn:microsoft.com/office/officeart/2005/8/layout/lProcess2"/>
    <dgm:cxn modelId="{4934F730-7FEA-4507-BB5B-F8E8A5A00ED1}" type="presOf" srcId="{1E70473D-8680-4801-8821-7694F4DC9378}" destId="{9E254B79-EEF8-4D56-8C66-535B1EC928D8}" srcOrd="0" destOrd="0" presId="urn:microsoft.com/office/officeart/2005/8/layout/lProcess2"/>
    <dgm:cxn modelId="{78AC12B1-E6E6-4CA7-8414-5D0F60738CF9}" type="presOf" srcId="{1EA749FE-AF1D-4028-9B00-E1FB1D7ACFBE}" destId="{3847E128-DFC2-4E49-B8C1-6AE19184BFA6}" srcOrd="0" destOrd="0" presId="urn:microsoft.com/office/officeart/2005/8/layout/lProcess2"/>
    <dgm:cxn modelId="{EE38B4CB-742F-44BD-A42F-285AD88C6866}" srcId="{EF775A35-36CC-46C6-B6CE-B9E7FC73C0E8}" destId="{671D30F1-3D77-4AA9-8222-1F9F154EB980}" srcOrd="5" destOrd="0" parTransId="{F83C9A53-C5A0-4981-954F-6106B8B2BCBB}" sibTransId="{068C57D5-81B1-4414-9D1C-C6008F989D52}"/>
    <dgm:cxn modelId="{7D159EBA-6789-4E23-900F-E01A88C24B01}" srcId="{0C505DB5-0C93-401B-8D74-F940F5B0EFC4}" destId="{01E52FFC-2849-40EA-A6D5-40B9A54E2428}" srcOrd="2" destOrd="0" parTransId="{F939A6CB-7061-44AA-BC37-F784DE795916}" sibTransId="{5E696F6D-FF51-4266-B614-DF98253EA927}"/>
    <dgm:cxn modelId="{2830627F-D871-4968-ADB6-D64D9750E762}" srcId="{01E52FFC-2849-40EA-A6D5-40B9A54E2428}" destId="{3B411171-AF64-4125-875B-9F7ADEADAE2E}" srcOrd="0" destOrd="0" parTransId="{7FF5F2E9-A97E-400F-B45F-D7EF0783F235}" sibTransId="{9EE83AC9-B09E-4029-8034-59DFC862B8DC}"/>
    <dgm:cxn modelId="{5B943C76-3D19-4459-90C6-73879611B62E}" srcId="{8D48A243-CBCF-4559-950F-C32E9C1C7CFC}" destId="{21870055-08C1-45EC-A5D9-EBDE29E28327}" srcOrd="4" destOrd="0" parTransId="{9F73AE4B-B348-401C-862D-2F95E727A974}" sibTransId="{C2B1DA15-C203-4487-9E31-F11487EF53FA}"/>
    <dgm:cxn modelId="{36988B71-0AE8-4BD4-B5D3-93B283255D73}" type="presOf" srcId="{1039C1DB-ECD0-4D04-9383-DB6EFA7C9094}" destId="{0BA8EA1B-AA81-482F-B26B-81EF3441706F}" srcOrd="0" destOrd="0" presId="urn:microsoft.com/office/officeart/2005/8/layout/lProcess2"/>
    <dgm:cxn modelId="{2FAE0187-1535-478A-911F-2453F58D334A}" type="presOf" srcId="{EF775A35-36CC-46C6-B6CE-B9E7FC73C0E8}" destId="{5E09EC50-7344-408E-A74B-CB70B2111395}" srcOrd="1" destOrd="0" presId="urn:microsoft.com/office/officeart/2005/8/layout/lProcess2"/>
    <dgm:cxn modelId="{F1352493-3C64-43DD-AB8E-75A2C3F409ED}" srcId="{E5B8E01A-9BFD-48EB-BBD0-50415EBBB758}" destId="{F79597D3-8A16-41AF-B6B9-F2B972C8742E}" srcOrd="0" destOrd="0" parTransId="{ED345514-DD6E-4356-9C0C-3D03B8629BC7}" sibTransId="{D34BEDEB-2183-4F8C-83CE-010412733061}"/>
    <dgm:cxn modelId="{3AEFBCF2-F7D1-4B9C-8095-6359AD2F91DD}" type="presOf" srcId="{AD24C5B9-8605-4F4E-AE20-A92622DFA1BD}" destId="{EDD245F7-BB65-4E20-8AE1-464E0501C6B9}" srcOrd="0" destOrd="0" presId="urn:microsoft.com/office/officeart/2005/8/layout/lProcess2"/>
    <dgm:cxn modelId="{DCA0F130-F4E8-453D-89F2-3230B40AE8C7}" type="presOf" srcId="{0E22910A-0A68-41EC-B356-2DA19F578916}" destId="{65B25524-643E-4F86-AB8F-39C07DED4A40}" srcOrd="0" destOrd="0" presId="urn:microsoft.com/office/officeart/2005/8/layout/lProcess2"/>
    <dgm:cxn modelId="{7C8D1795-2866-4069-8041-7C324F097C0E}" type="presOf" srcId="{06DF590B-D72E-4923-B5EB-7E63B28B47A9}" destId="{20993F7E-9CA9-4E76-A25C-FEB65DC58000}" srcOrd="0" destOrd="0" presId="urn:microsoft.com/office/officeart/2005/8/layout/lProcess2"/>
    <dgm:cxn modelId="{B1C07D05-DEC0-4C0F-B179-6F6C5719ED47}" srcId="{8D48A243-CBCF-4559-950F-C32E9C1C7CFC}" destId="{F545F6EB-6B6F-4CB1-9AE7-E1A9E009EDC0}" srcOrd="6" destOrd="0" parTransId="{FF61997B-77AF-4F9E-92D4-FF64980C87B8}" sibTransId="{4BBC96B9-7599-4DE1-876C-BE9DF867C886}"/>
    <dgm:cxn modelId="{44D3A3F1-BE8C-4CCF-9F1A-C289C12099EE}" srcId="{AD24C5B9-8605-4F4E-AE20-A92622DFA1BD}" destId="{909F44BE-2590-4177-A368-BC2CA52FFA73}" srcOrd="5" destOrd="0" parTransId="{A1EC122B-989E-4904-9012-530B17E82D89}" sibTransId="{70E9D3C9-E8FA-45FC-BF1A-1548BF8251B7}"/>
    <dgm:cxn modelId="{BAEE4265-7AE7-474F-9B7B-B5E596AE5BCF}" srcId="{EF775A35-36CC-46C6-B6CE-B9E7FC73C0E8}" destId="{31C19932-DE92-4558-B655-5717EE0E6B09}" srcOrd="2" destOrd="0" parTransId="{5B9D131F-77D5-4E46-BCCC-4D9D7BBD0147}" sibTransId="{C404122C-B0E9-41C8-9DCD-085D253B503D}"/>
    <dgm:cxn modelId="{3F32139A-2904-45BC-BC9E-4C8712827F6C}" srcId="{AD24C5B9-8605-4F4E-AE20-A92622DFA1BD}" destId="{5669BBC2-573A-452B-826A-33BBD5A13831}" srcOrd="6" destOrd="0" parTransId="{08410B59-9832-4A9F-90B6-549A487DDACB}" sibTransId="{874319BF-B9F2-4CC2-861E-C08C5F94960D}"/>
    <dgm:cxn modelId="{33B0A671-89A2-4CF5-953A-257C093A92E1}" srcId="{AD24C5B9-8605-4F4E-AE20-A92622DFA1BD}" destId="{9ADB1E76-33C4-4057-BD2F-0755493C5DC9}" srcOrd="0" destOrd="0" parTransId="{1685E6FC-2198-4E3C-A6F1-57F0FA8DE211}" sibTransId="{F8A98F4A-63D4-42F9-9709-343BF93AF63D}"/>
    <dgm:cxn modelId="{E58EBE17-6EA6-4ACB-9D55-629A0280AD16}" srcId="{8D48A243-CBCF-4559-950F-C32E9C1C7CFC}" destId="{0A6F9A08-EB21-4670-904A-33C6E9C3CEF6}" srcOrd="3" destOrd="0" parTransId="{E8DC422F-8C6C-4CDE-BFD1-3D718084CAE0}" sibTransId="{60888F84-DC95-489E-83AC-7E9515A1EDF8}"/>
    <dgm:cxn modelId="{F6460738-CCC6-4209-BFEB-22FCBE618FB4}" srcId="{EF775A35-36CC-46C6-B6CE-B9E7FC73C0E8}" destId="{DDBFA182-6FF8-4326-AEBB-9ED2951EDE58}" srcOrd="1" destOrd="0" parTransId="{20C13EF9-589B-4EB2-85B3-D14394447666}" sibTransId="{936FF561-6204-4CDB-8155-2C1248502B82}"/>
    <dgm:cxn modelId="{E4789F4B-4282-4A77-AC14-CB4BBEBBF690}" type="presOf" srcId="{FC31F36A-A426-4E32-86C8-B1B70323EC44}" destId="{2994B37B-8CD2-41DE-9D87-64644C8F0325}" srcOrd="0" destOrd="0" presId="urn:microsoft.com/office/officeart/2005/8/layout/lProcess2"/>
    <dgm:cxn modelId="{8B354057-95E2-49BA-B888-7CA26D7B8792}" srcId="{0C505DB5-0C93-401B-8D74-F940F5B0EFC4}" destId="{EF775A35-36CC-46C6-B6CE-B9E7FC73C0E8}" srcOrd="5" destOrd="0" parTransId="{88460806-E4FA-45BD-92B2-EA2AFDFDEB46}" sibTransId="{7F167AC5-45C8-4D9D-BDD0-95FC9D5773E8}"/>
    <dgm:cxn modelId="{59FC99D3-5BA5-4AA0-9F06-48CA599BA57A}" srcId="{E5B8E01A-9BFD-48EB-BBD0-50415EBBB758}" destId="{1E70473D-8680-4801-8821-7694F4DC9378}" srcOrd="4" destOrd="0" parTransId="{0E78E29C-1D97-43F7-8688-E68A33275CB5}" sibTransId="{7E7DFC26-6AFD-4007-B5D6-B45462AAA0EC}"/>
    <dgm:cxn modelId="{461D2FE3-BC4D-44F2-A1F6-8ADD0B5D9EB6}" srcId="{AD24C5B9-8605-4F4E-AE20-A92622DFA1BD}" destId="{1039C1DB-ECD0-4D04-9383-DB6EFA7C9094}" srcOrd="2" destOrd="0" parTransId="{860C9A5F-1F9A-4D73-BBBC-83E2CCA03630}" sibTransId="{55BE0B71-BFFE-4919-A035-BC19FF05E2EA}"/>
    <dgm:cxn modelId="{7A4E13A1-5758-49F9-B234-01E415445615}" type="presOf" srcId="{01E52FFC-2849-40EA-A6D5-40B9A54E2428}" destId="{004A98B0-6C1E-432C-861B-198A2E94C2AB}" srcOrd="0" destOrd="0" presId="urn:microsoft.com/office/officeart/2005/8/layout/lProcess2"/>
    <dgm:cxn modelId="{D68B12C4-1E50-485D-BBDB-7D22D0EAC310}" srcId="{5AFB0DB4-5D09-43EE-8B4A-640EFF8A33B8}" destId="{5F14378B-A264-46EE-8A24-D509E9045A67}" srcOrd="0" destOrd="0" parTransId="{4F2B85A8-847C-40D6-B08E-5739ACC8C502}" sibTransId="{6A0690DE-6221-4709-9E13-132CE7CCCB67}"/>
    <dgm:cxn modelId="{40A92DEA-1B25-4743-A0CE-2277B05FC2B3}" srcId="{0C505DB5-0C93-401B-8D74-F940F5B0EFC4}" destId="{E5B8E01A-9BFD-48EB-BBD0-50415EBBB758}" srcOrd="4" destOrd="0" parTransId="{920847F3-0101-4135-9183-D9317D2E8342}" sibTransId="{D326F96E-6D12-4CE3-B44C-47C833A3F6F1}"/>
    <dgm:cxn modelId="{E87942D7-533F-4844-8B98-27E79760920B}" srcId="{01E52FFC-2849-40EA-A6D5-40B9A54E2428}" destId="{458F08BE-839C-4BB5-BA1E-A984761D5736}" srcOrd="3" destOrd="0" parTransId="{ADC5A407-A2C8-4DB8-A964-CFF91C199EDF}" sibTransId="{D21CCEFC-944F-493D-AE30-DBCBA181886E}"/>
    <dgm:cxn modelId="{5E441EC1-97E3-4F97-A6B0-59A0D38A8F58}" srcId="{5AFB0DB4-5D09-43EE-8B4A-640EFF8A33B8}" destId="{A691E10A-9921-410A-94A0-CE841DC7E4AC}" srcOrd="3" destOrd="0" parTransId="{264B1389-197C-4372-B064-C94392A5C1EE}" sibTransId="{F6877986-785C-47AA-ABD7-467207698C25}"/>
    <dgm:cxn modelId="{A2680459-6E39-4B93-9C61-256C9121701F}" srcId="{EF775A35-36CC-46C6-B6CE-B9E7FC73C0E8}" destId="{54BD868C-51F3-4A0B-A3CA-9BA81D97E8B1}" srcOrd="4" destOrd="0" parTransId="{490E2C85-6DAD-48BA-8084-625750535D34}" sibTransId="{6C00D3A7-9BF2-45B0-9C9E-C25BA0D1E2CC}"/>
    <dgm:cxn modelId="{7071B2AA-F1DE-47F5-B758-2D9C6D1872BD}" srcId="{01E52FFC-2849-40EA-A6D5-40B9A54E2428}" destId="{1EA749FE-AF1D-4028-9B00-E1FB1D7ACFBE}" srcOrd="4" destOrd="0" parTransId="{5D48CDD6-E083-4789-AE81-5D07F38DCADC}" sibTransId="{585DBCB3-8AD5-4C6A-9543-F81E0EC00717}"/>
    <dgm:cxn modelId="{3AB8812A-AC5B-463F-B6E1-D2CBAA985A58}" srcId="{E5B8E01A-9BFD-48EB-BBD0-50415EBBB758}" destId="{0FCD6073-119D-4A46-9FC6-191CCE97BD1E}" srcOrd="5" destOrd="0" parTransId="{7C97624B-28B5-400C-A78B-60FA1F98F1B5}" sibTransId="{391B1D18-CC3D-49FD-BF42-A92B9B66D597}"/>
    <dgm:cxn modelId="{742230C3-4E47-49B6-A408-D98516F0B5CB}" srcId="{AD24C5B9-8605-4F4E-AE20-A92622DFA1BD}" destId="{54509ACA-69E2-4ED2-9F9B-79E8BAAEF287}" srcOrd="1" destOrd="0" parTransId="{14A991B6-82A5-4D27-97CA-F5DFABFA9633}" sibTransId="{37AA7FEE-DBC1-4E32-B2E7-036CA5233769}"/>
    <dgm:cxn modelId="{2B382B02-173B-4A9A-9940-A77F3B9C6852}" type="presOf" srcId="{73976C52-9105-4C51-94B8-A2A23728F7E2}" destId="{B9D21A11-039E-41D3-8F86-48E959E351CC}" srcOrd="0" destOrd="0" presId="urn:microsoft.com/office/officeart/2005/8/layout/lProcess2"/>
    <dgm:cxn modelId="{7718D178-CFFA-4787-B2CA-BA7F421D4B12}" type="presOf" srcId="{C79DCDCB-7833-4021-B359-BD10D917FCE7}" destId="{BCC6E28A-ADD5-48CF-8835-F77FC445355B}" srcOrd="0" destOrd="0" presId="urn:microsoft.com/office/officeart/2005/8/layout/lProcess2"/>
    <dgm:cxn modelId="{33B6DF28-4056-45EB-BA75-5C419BACA91F}" type="presOf" srcId="{A9C9DE13-9DEE-4B6B-8B91-91C3FB21988C}" destId="{BBA9D724-AD0D-4720-8C07-7F681058D0A6}" srcOrd="0" destOrd="0" presId="urn:microsoft.com/office/officeart/2005/8/layout/lProcess2"/>
    <dgm:cxn modelId="{7F063E42-7E69-44F4-9780-3E2E9B1D07A1}" srcId="{EF775A35-36CC-46C6-B6CE-B9E7FC73C0E8}" destId="{1DC5C90F-32BE-45E8-82AE-D6D77896935C}" srcOrd="3" destOrd="0" parTransId="{5420AFE8-190F-41F7-A553-20BF53D38593}" sibTransId="{46BA0990-4B2E-4CB0-81E1-D7576262C333}"/>
    <dgm:cxn modelId="{5A273875-9BA6-4B39-B612-C0A24B34B6CD}" type="presOf" srcId="{54509ACA-69E2-4ED2-9F9B-79E8BAAEF287}" destId="{94B382CE-EF94-470F-955F-F25B020958D0}" srcOrd="0" destOrd="0" presId="urn:microsoft.com/office/officeart/2005/8/layout/lProcess2"/>
    <dgm:cxn modelId="{C64162BC-565F-42F3-826B-866BA0A3E91F}" type="presOf" srcId="{5669BBC2-573A-452B-826A-33BBD5A13831}" destId="{B8ADD79F-DC85-4A2F-8545-84F16340C667}" srcOrd="0" destOrd="0" presId="urn:microsoft.com/office/officeart/2005/8/layout/lProcess2"/>
    <dgm:cxn modelId="{50BA8882-4F48-4777-8804-6F6DC2565D5F}" srcId="{0C505DB5-0C93-401B-8D74-F940F5B0EFC4}" destId="{8D48A243-CBCF-4559-950F-C32E9C1C7CFC}" srcOrd="1" destOrd="0" parTransId="{948A9CFA-74D9-457D-B199-A311E644EF10}" sibTransId="{BADB5D45-4D38-4B98-8B77-D11294AFF1EB}"/>
    <dgm:cxn modelId="{AA5320E2-2A4C-4D8E-8AC8-FB0ED494B7D1}" type="presOf" srcId="{8D48A243-CBCF-4559-950F-C32E9C1C7CFC}" destId="{BCC42092-CFDB-43F5-84C3-25E6AEBE1088}" srcOrd="0" destOrd="0" presId="urn:microsoft.com/office/officeart/2005/8/layout/lProcess2"/>
    <dgm:cxn modelId="{8E4DAEE2-47E0-4BB0-A09F-F2F5B4E55842}" srcId="{01E52FFC-2849-40EA-A6D5-40B9A54E2428}" destId="{0E22910A-0A68-41EC-B356-2DA19F578916}" srcOrd="2" destOrd="0" parTransId="{7FB51497-169B-405B-B922-6FC8E866FB00}" sibTransId="{B3DB7479-60BD-4FD7-B488-3F2A866F5011}"/>
    <dgm:cxn modelId="{B36FA322-8F53-4CE9-8D5A-8F841F6A29AE}" srcId="{EF775A35-36CC-46C6-B6CE-B9E7FC73C0E8}" destId="{5021416F-D58B-4653-96F3-A379EBD4983A}" srcOrd="6" destOrd="0" parTransId="{5076ABFC-A5BF-4D20-874A-75C5A57265A9}" sibTransId="{640E62B7-EDFF-4BC6-804E-6759EE7863C4}"/>
    <dgm:cxn modelId="{7B9EA309-1C44-4F23-BE7E-10AFF1ECDE34}" type="presOf" srcId="{01E52FFC-2849-40EA-A6D5-40B9A54E2428}" destId="{D6737C3B-F83D-49E3-917D-E674C3B8585E}" srcOrd="1" destOrd="0" presId="urn:microsoft.com/office/officeart/2005/8/layout/lProcess2"/>
    <dgm:cxn modelId="{EDECFF9A-40DA-41BB-92AC-ECE44D6F47C8}" srcId="{5AFB0DB4-5D09-43EE-8B4A-640EFF8A33B8}" destId="{73976C52-9105-4C51-94B8-A2A23728F7E2}" srcOrd="4" destOrd="0" parTransId="{EC538E41-C652-4568-90CA-FECCEE050543}" sibTransId="{91EA99FE-CCD9-437D-96D0-C5E0C109F654}"/>
    <dgm:cxn modelId="{FE3A5602-650D-475E-BCAF-A82BF063B23A}" type="presOf" srcId="{4E36A375-D5C1-4BDD-86E8-908095953BCF}" destId="{C4C17233-21B3-4CB8-8ECB-9E30ACA13F03}" srcOrd="0" destOrd="0" presId="urn:microsoft.com/office/officeart/2005/8/layout/lProcess2"/>
    <dgm:cxn modelId="{686CC6F8-7837-4ED0-83EE-0918DE8F6833}" srcId="{5AFB0DB4-5D09-43EE-8B4A-640EFF8A33B8}" destId="{1765EF28-5669-479E-A271-50146E8B7FF9}" srcOrd="1" destOrd="0" parTransId="{77615865-7717-4AE4-BD27-56ED8C506343}" sibTransId="{68B474F8-3D52-4DBA-B3C1-2C772F52B05E}"/>
    <dgm:cxn modelId="{AC9F767E-B52E-400F-818A-B35069B380F7}" srcId="{E5B8E01A-9BFD-48EB-BBD0-50415EBBB758}" destId="{5D47752A-47D0-4489-B28C-92CF01F9DA88}" srcOrd="2" destOrd="0" parTransId="{49AB6BCA-75F9-4D9E-9163-DA78E39AE14F}" sibTransId="{56889FE4-F0DC-410A-9883-E8A47F5230EB}"/>
    <dgm:cxn modelId="{BC04B599-4930-49CD-89B0-19E52A799E01}" type="presOf" srcId="{1DC5C90F-32BE-45E8-82AE-D6D77896935C}" destId="{CF2A3629-856E-401A-9C52-E0FAC804683E}" srcOrd="0" destOrd="0" presId="urn:microsoft.com/office/officeart/2005/8/layout/lProcess2"/>
    <dgm:cxn modelId="{3C2BC333-BF7D-4D7D-8654-26619AEFB079}" srcId="{01E52FFC-2849-40EA-A6D5-40B9A54E2428}" destId="{7D004009-C83F-4189-95B3-3D87AE9E4270}" srcOrd="5" destOrd="0" parTransId="{D7CC74D7-D723-4BA7-BCCE-823EF61C2CDE}" sibTransId="{DA2200CC-830A-4261-9913-419AA7A72506}"/>
    <dgm:cxn modelId="{EF6AE25E-CBAD-4F95-8950-D9918A9EC89E}" type="presOf" srcId="{458F08BE-839C-4BB5-BA1E-A984761D5736}" destId="{77D3E4DD-6A9A-4257-9679-C3B7D78151F0}" srcOrd="0" destOrd="0" presId="urn:microsoft.com/office/officeart/2005/8/layout/lProcess2"/>
    <dgm:cxn modelId="{DAA20DC5-68A7-431D-9F94-8B49B0066568}" srcId="{5AFB0DB4-5D09-43EE-8B4A-640EFF8A33B8}" destId="{1608D5CC-4206-40F6-ACAE-D268A984AFC8}" srcOrd="6" destOrd="0" parTransId="{42F53959-BFB6-4776-8596-CCC115D54A45}" sibTransId="{1E752AE8-56D1-47EA-A23D-D16B487B1CC7}"/>
    <dgm:cxn modelId="{FF512D91-F6CC-4A60-BABC-3CFEEDD384AF}" type="presOf" srcId="{31C19932-DE92-4558-B655-5717EE0E6B09}" destId="{3FC06853-02C4-4CB3-95C6-24945FAD828B}" srcOrd="0" destOrd="0" presId="urn:microsoft.com/office/officeart/2005/8/layout/lProcess2"/>
    <dgm:cxn modelId="{6E385ECE-17A4-4FC8-8042-00A978852FED}" srcId="{8D48A243-CBCF-4559-950F-C32E9C1C7CFC}" destId="{C79DCDCB-7833-4021-B359-BD10D917FCE7}" srcOrd="2" destOrd="0" parTransId="{1C715877-7A25-4575-B380-D73F4DF7E074}" sibTransId="{954C7C8B-0E42-45C8-BB60-67E4B09CB0A9}"/>
    <dgm:cxn modelId="{FB0D6F3F-9EC2-4A7A-A125-C5E0976E44FB}" type="presOf" srcId="{F545F6EB-6B6F-4CB1-9AE7-E1A9E009EDC0}" destId="{5D8B4A7A-30A2-4525-BE29-30327E38C9C2}" srcOrd="0" destOrd="0" presId="urn:microsoft.com/office/officeart/2005/8/layout/lProcess2"/>
    <dgm:cxn modelId="{93AFEEC7-35E4-4798-82C3-2B2A7A5D4F99}" type="presOf" srcId="{B091B602-418E-418D-AA89-63D33BD19498}" destId="{287098D0-BFCA-4AAD-8582-F3FEBDAE4DFE}" srcOrd="0" destOrd="0" presId="urn:microsoft.com/office/officeart/2005/8/layout/lProcess2"/>
    <dgm:cxn modelId="{C1B2F454-982C-42FB-A072-E46BFB3A6551}" srcId="{E5B8E01A-9BFD-48EB-BBD0-50415EBBB758}" destId="{DD51F6DF-5C69-440A-A0C0-A8323672DCB4}" srcOrd="3" destOrd="0" parTransId="{E14EFBC3-B010-4020-AD40-98DE299BEF75}" sibTransId="{0679DB57-B6D9-46C6-8AC8-C92BCD5CD3BE}"/>
    <dgm:cxn modelId="{72776B8A-0033-4604-BE27-F590AEBD0F9E}" type="presOf" srcId="{F44C8759-9F68-4407-8476-4173A8BB8372}" destId="{B929A288-E412-4731-BFE4-B775F23BB6A6}" srcOrd="0" destOrd="0" presId="urn:microsoft.com/office/officeart/2005/8/layout/lProcess2"/>
    <dgm:cxn modelId="{066E43AD-36DC-4930-B2A6-C53A356273D7}" type="presOf" srcId="{1608D5CC-4206-40F6-ACAE-D268A984AFC8}" destId="{BB1D48FD-222F-44BE-BDE8-874DDCFBC608}" srcOrd="0" destOrd="0" presId="urn:microsoft.com/office/officeart/2005/8/layout/lProcess2"/>
    <dgm:cxn modelId="{ED02CA63-7E38-4B6F-B594-706CB03B49BE}" srcId="{E5B8E01A-9BFD-48EB-BBD0-50415EBBB758}" destId="{A9C9DE13-9DEE-4B6B-8B91-91C3FB21988C}" srcOrd="6" destOrd="0" parTransId="{1167DD30-B3AD-46A4-AD04-45AB95CC7ACD}" sibTransId="{DE85DC3C-99E7-4402-A5C7-5E6E14BB1A59}"/>
    <dgm:cxn modelId="{0EE24AC8-9131-4759-BE15-D1FEB992518E}" type="presOf" srcId="{5F14378B-A264-46EE-8A24-D509E9045A67}" destId="{780C59BC-46C8-49B9-93EA-D5D3F71736D7}" srcOrd="0" destOrd="0" presId="urn:microsoft.com/office/officeart/2005/8/layout/lProcess2"/>
    <dgm:cxn modelId="{691A8E83-196D-46D7-BD19-C8779FE9893F}" srcId="{8D48A243-CBCF-4559-950F-C32E9C1C7CFC}" destId="{440AFD59-1D45-4D8A-A851-010ED8B6EFB8}" srcOrd="1" destOrd="0" parTransId="{D42A38A9-2C7A-4D20-A34A-6422763AE92B}" sibTransId="{31827055-9971-4BE6-9466-F112BA1FFE6B}"/>
    <dgm:cxn modelId="{1F8BEB00-B701-4FA7-B1DF-ECE459AC346F}" srcId="{5AFB0DB4-5D09-43EE-8B4A-640EFF8A33B8}" destId="{F44C8759-9F68-4407-8476-4173A8BB8372}" srcOrd="5" destOrd="0" parTransId="{66ABCB55-386B-4E03-9A4E-D6FA22D2B5BF}" sibTransId="{03BB6345-3EF7-4C50-9B78-F6CA3E815025}"/>
    <dgm:cxn modelId="{90EA8798-3216-4E5A-8F91-E5FFDCECEB08}" type="presOf" srcId="{B8D66B1A-5F39-4E7D-95D8-15BBC31401EF}" destId="{9DB69209-A265-4850-A5E3-B5CDB29D0354}" srcOrd="0" destOrd="0" presId="urn:microsoft.com/office/officeart/2005/8/layout/lProcess2"/>
    <dgm:cxn modelId="{8120448C-B326-43D2-B805-B73F269B5A0C}" type="presOf" srcId="{5AFB0DB4-5D09-43EE-8B4A-640EFF8A33B8}" destId="{7EE7F0A6-2AEE-4CFE-BB0F-1D55D7916EE9}" srcOrd="0" destOrd="0" presId="urn:microsoft.com/office/officeart/2005/8/layout/lProcess2"/>
    <dgm:cxn modelId="{27CE8D97-202A-48DE-A474-78D10EC609CC}" type="presOf" srcId="{3B411171-AF64-4125-875B-9F7ADEADAE2E}" destId="{EB9F3E67-ECC4-474D-BBEC-2BCDBC651833}" srcOrd="0" destOrd="0" presId="urn:microsoft.com/office/officeart/2005/8/layout/lProcess2"/>
    <dgm:cxn modelId="{122A2997-E1D8-45C6-9DC0-EE1DC7597C08}" type="presOf" srcId="{8AB007C3-8AE4-4447-B466-E45736EB9F81}" destId="{198F2BFE-8C82-4031-B663-8553201046DF}" srcOrd="0" destOrd="0" presId="urn:microsoft.com/office/officeart/2005/8/layout/lProcess2"/>
    <dgm:cxn modelId="{58CFB4FA-F76F-4787-94EB-AF64C08193CD}" type="presOf" srcId="{DDBFA182-6FF8-4326-AEBB-9ED2951EDE58}" destId="{0D49925F-6E0A-403C-941E-E8CF6AE25088}" srcOrd="0" destOrd="0" presId="urn:microsoft.com/office/officeart/2005/8/layout/lProcess2"/>
    <dgm:cxn modelId="{1B863D31-4DB7-403A-AD66-5BE203EFB04A}" srcId="{8D48A243-CBCF-4559-950F-C32E9C1C7CFC}" destId="{B8D66B1A-5F39-4E7D-95D8-15BBC31401EF}" srcOrd="0" destOrd="0" parTransId="{E635825F-9D4E-4EEE-9FC8-F98298899646}" sibTransId="{A0724B86-4323-4187-8E64-5CF33D201167}"/>
    <dgm:cxn modelId="{50713CB1-F7BE-457A-9CBA-FF16CCEB78F1}" srcId="{E5B8E01A-9BFD-48EB-BBD0-50415EBBB758}" destId="{B091B602-418E-418D-AA89-63D33BD19498}" srcOrd="1" destOrd="0" parTransId="{B608F330-6465-4B74-9FFF-7945FC846FC0}" sibTransId="{A23C3E51-2F67-4843-9AD3-621F47D4714C}"/>
    <dgm:cxn modelId="{07F6D84F-1539-4E51-82D9-EA1D67780049}" type="presOf" srcId="{8D48A243-CBCF-4559-950F-C32E9C1C7CFC}" destId="{6B51313F-D459-4172-8300-AE7DAB723DD4}" srcOrd="1" destOrd="0" presId="urn:microsoft.com/office/officeart/2005/8/layout/lProcess2"/>
    <dgm:cxn modelId="{0F1061FD-0B7F-405F-93B6-119A712FAFC0}" type="presOf" srcId="{671D30F1-3D77-4AA9-8222-1F9F154EB980}" destId="{C17B2880-4E68-450C-B1DA-D48B807DDC97}" srcOrd="0" destOrd="0" presId="urn:microsoft.com/office/officeart/2005/8/layout/lProcess2"/>
    <dgm:cxn modelId="{D83280BA-F2F4-4D24-B35D-EC2FE596EE9C}" srcId="{EF775A35-36CC-46C6-B6CE-B9E7FC73C0E8}" destId="{9DC33ADA-750B-45F7-A9C4-A8008EF46A0E}" srcOrd="0" destOrd="0" parTransId="{8211E53B-88FF-4DE5-899D-76B6A60130BA}" sibTransId="{71A62A10-FC69-4C34-B8A3-34EB032B658B}"/>
    <dgm:cxn modelId="{C47D34F9-6DA2-4ED5-8937-F11D045D5313}" srcId="{01E52FFC-2849-40EA-A6D5-40B9A54E2428}" destId="{DFEFE8A2-E593-4AC9-AA3D-E20CA81E5E18}" srcOrd="1" destOrd="0" parTransId="{603FA8FC-95FD-41EB-BB5A-C35194B32D7F}" sibTransId="{2B2FBC13-C3D3-45E9-A997-EB5E5BD18992}"/>
    <dgm:cxn modelId="{D9785B99-DCA0-440B-BB7E-B8D955F6A52F}" type="presOf" srcId="{DD51F6DF-5C69-440A-A0C0-A8323672DCB4}" destId="{548311A0-DA13-4FAB-9A6C-62A908F30312}" srcOrd="0" destOrd="0" presId="urn:microsoft.com/office/officeart/2005/8/layout/lProcess2"/>
    <dgm:cxn modelId="{D8C021ED-1692-45E1-A024-062900706163}" type="presOf" srcId="{E5B8E01A-9BFD-48EB-BBD0-50415EBBB758}" destId="{C642ACA2-1131-4195-ACAA-35E5E1C62791}" srcOrd="0" destOrd="0" presId="urn:microsoft.com/office/officeart/2005/8/layout/lProcess2"/>
    <dgm:cxn modelId="{7BF9AE1E-F35B-47EF-B697-53375A58F562}" type="presOf" srcId="{0A6F9A08-EB21-4670-904A-33C6E9C3CEF6}" destId="{F2DD601E-6CA1-4C63-9FB7-6494A47C59A8}" srcOrd="0" destOrd="0" presId="urn:microsoft.com/office/officeart/2005/8/layout/lProcess2"/>
    <dgm:cxn modelId="{E2AEC0B1-9229-4D24-B734-954DFCE35655}" srcId="{01E52FFC-2849-40EA-A6D5-40B9A54E2428}" destId="{FC31F36A-A426-4E32-86C8-B1B70323EC44}" srcOrd="6" destOrd="0" parTransId="{1D6DED73-2B3A-441F-8C74-DB768C7C23C8}" sibTransId="{76A58299-31F6-4E7D-AD70-2C4D4ABF4A18}"/>
    <dgm:cxn modelId="{8C35D024-7B2B-4223-B52B-25E859E72EB3}" type="presParOf" srcId="{C9A3B0CD-5A1A-47CC-AF2B-DB2D929968C1}" destId="{6C9A339A-4778-4608-B8F0-163915A213C6}" srcOrd="0" destOrd="0" presId="urn:microsoft.com/office/officeart/2005/8/layout/lProcess2"/>
    <dgm:cxn modelId="{6B0816A0-009D-40F6-B0EF-7A9FBAF29139}" type="presParOf" srcId="{6C9A339A-4778-4608-B8F0-163915A213C6}" destId="{7EE7F0A6-2AEE-4CFE-BB0F-1D55D7916EE9}" srcOrd="0" destOrd="0" presId="urn:microsoft.com/office/officeart/2005/8/layout/lProcess2"/>
    <dgm:cxn modelId="{B5C3856E-F1DD-4BF6-8F26-628C14C82EC5}" type="presParOf" srcId="{6C9A339A-4778-4608-B8F0-163915A213C6}" destId="{BB90E930-D161-4FC8-855B-F83B66C9D739}" srcOrd="1" destOrd="0" presId="urn:microsoft.com/office/officeart/2005/8/layout/lProcess2"/>
    <dgm:cxn modelId="{44FD2866-4276-4183-B07E-47ADA2E71E7F}" type="presParOf" srcId="{6C9A339A-4778-4608-B8F0-163915A213C6}" destId="{554C5F6E-499D-4E14-A435-DBE1385DE81D}" srcOrd="2" destOrd="0" presId="urn:microsoft.com/office/officeart/2005/8/layout/lProcess2"/>
    <dgm:cxn modelId="{F2606B2D-CE5F-4F9C-A78F-A67C29479AF6}" type="presParOf" srcId="{554C5F6E-499D-4E14-A435-DBE1385DE81D}" destId="{CBD461A0-C141-4312-9828-7E1410D24561}" srcOrd="0" destOrd="0" presId="urn:microsoft.com/office/officeart/2005/8/layout/lProcess2"/>
    <dgm:cxn modelId="{B3056CF1-342B-4E4F-AC9F-4163AB19FCC9}" type="presParOf" srcId="{CBD461A0-C141-4312-9828-7E1410D24561}" destId="{780C59BC-46C8-49B9-93EA-D5D3F71736D7}" srcOrd="0" destOrd="0" presId="urn:microsoft.com/office/officeart/2005/8/layout/lProcess2"/>
    <dgm:cxn modelId="{C37FF949-73BA-429F-A7B1-9A1D11112730}" type="presParOf" srcId="{CBD461A0-C141-4312-9828-7E1410D24561}" destId="{E5BB02BA-617F-4B78-A680-374266204C19}" srcOrd="1" destOrd="0" presId="urn:microsoft.com/office/officeart/2005/8/layout/lProcess2"/>
    <dgm:cxn modelId="{59A5A59E-019E-4817-A3D6-B6877B88928D}" type="presParOf" srcId="{CBD461A0-C141-4312-9828-7E1410D24561}" destId="{819B2A54-DE43-4D3F-A9F7-E0C76630AF1F}" srcOrd="2" destOrd="0" presId="urn:microsoft.com/office/officeart/2005/8/layout/lProcess2"/>
    <dgm:cxn modelId="{C1D79306-5908-46C5-A67A-E34553FEECA3}" type="presParOf" srcId="{CBD461A0-C141-4312-9828-7E1410D24561}" destId="{5C55CBCD-92DE-4B7E-B831-2B5E79611C06}" srcOrd="3" destOrd="0" presId="urn:microsoft.com/office/officeart/2005/8/layout/lProcess2"/>
    <dgm:cxn modelId="{B5CC1216-670E-44EE-9EB1-27A09C506E6C}" type="presParOf" srcId="{CBD461A0-C141-4312-9828-7E1410D24561}" destId="{87C745EC-906E-4E2B-972D-3853E0512AF9}" srcOrd="4" destOrd="0" presId="urn:microsoft.com/office/officeart/2005/8/layout/lProcess2"/>
    <dgm:cxn modelId="{2D938094-1352-4C38-BC4B-2EEA21EC568C}" type="presParOf" srcId="{CBD461A0-C141-4312-9828-7E1410D24561}" destId="{82AFA74E-EA3D-4A2C-8B5E-63284F59B654}" srcOrd="5" destOrd="0" presId="urn:microsoft.com/office/officeart/2005/8/layout/lProcess2"/>
    <dgm:cxn modelId="{00E5F8E2-81DB-4AA9-A533-2C8A17FE6E65}" type="presParOf" srcId="{CBD461A0-C141-4312-9828-7E1410D24561}" destId="{BC1D8B28-DD75-462A-BB89-313C1BB27C76}" srcOrd="6" destOrd="0" presId="urn:microsoft.com/office/officeart/2005/8/layout/lProcess2"/>
    <dgm:cxn modelId="{D29B29E3-86F7-4C93-96FD-39FE9E867CC0}" type="presParOf" srcId="{CBD461A0-C141-4312-9828-7E1410D24561}" destId="{F5DE753A-258F-4F4C-AEB2-BF3959E8FD1C}" srcOrd="7" destOrd="0" presId="urn:microsoft.com/office/officeart/2005/8/layout/lProcess2"/>
    <dgm:cxn modelId="{5E2412E3-0227-4F87-B3E4-42151EB57522}" type="presParOf" srcId="{CBD461A0-C141-4312-9828-7E1410D24561}" destId="{B9D21A11-039E-41D3-8F86-48E959E351CC}" srcOrd="8" destOrd="0" presId="urn:microsoft.com/office/officeart/2005/8/layout/lProcess2"/>
    <dgm:cxn modelId="{CD00F09E-03DD-4D84-BFFB-0754668262C6}" type="presParOf" srcId="{CBD461A0-C141-4312-9828-7E1410D24561}" destId="{61EAFB83-969E-4E22-964B-84E682D02E60}" srcOrd="9" destOrd="0" presId="urn:microsoft.com/office/officeart/2005/8/layout/lProcess2"/>
    <dgm:cxn modelId="{B636D164-EFC6-4C84-90B8-98FF73E0BF71}" type="presParOf" srcId="{CBD461A0-C141-4312-9828-7E1410D24561}" destId="{B929A288-E412-4731-BFE4-B775F23BB6A6}" srcOrd="10" destOrd="0" presId="urn:microsoft.com/office/officeart/2005/8/layout/lProcess2"/>
    <dgm:cxn modelId="{A2FDB716-0BBA-4C34-BDB2-3A975F55310C}" type="presParOf" srcId="{CBD461A0-C141-4312-9828-7E1410D24561}" destId="{1301B8CE-E3CE-4A35-8ED6-4425406FEBE9}" srcOrd="11" destOrd="0" presId="urn:microsoft.com/office/officeart/2005/8/layout/lProcess2"/>
    <dgm:cxn modelId="{FFBC499F-895D-43C0-9633-692AABB61E0D}" type="presParOf" srcId="{CBD461A0-C141-4312-9828-7E1410D24561}" destId="{BB1D48FD-222F-44BE-BDE8-874DDCFBC608}" srcOrd="12" destOrd="0" presId="urn:microsoft.com/office/officeart/2005/8/layout/lProcess2"/>
    <dgm:cxn modelId="{0996BD9D-8626-49E3-9968-500AE093DFAC}" type="presParOf" srcId="{C9A3B0CD-5A1A-47CC-AF2B-DB2D929968C1}" destId="{95EEC9BD-E3D7-4842-B966-BE5C5B01EF97}" srcOrd="1" destOrd="0" presId="urn:microsoft.com/office/officeart/2005/8/layout/lProcess2"/>
    <dgm:cxn modelId="{06FDA24E-D0C6-48ED-9C8B-54C8E09B52FA}" type="presParOf" srcId="{C9A3B0CD-5A1A-47CC-AF2B-DB2D929968C1}" destId="{F9346718-C196-4587-B049-7BC84E7D0197}" srcOrd="2" destOrd="0" presId="urn:microsoft.com/office/officeart/2005/8/layout/lProcess2"/>
    <dgm:cxn modelId="{5AB8CC4C-3682-4A53-9BDD-AA102FBF45C7}" type="presParOf" srcId="{F9346718-C196-4587-B049-7BC84E7D0197}" destId="{BCC42092-CFDB-43F5-84C3-25E6AEBE1088}" srcOrd="0" destOrd="0" presId="urn:microsoft.com/office/officeart/2005/8/layout/lProcess2"/>
    <dgm:cxn modelId="{BA0F30C5-2BBB-4E61-8D39-768D026B6E2C}" type="presParOf" srcId="{F9346718-C196-4587-B049-7BC84E7D0197}" destId="{6B51313F-D459-4172-8300-AE7DAB723DD4}" srcOrd="1" destOrd="0" presId="urn:microsoft.com/office/officeart/2005/8/layout/lProcess2"/>
    <dgm:cxn modelId="{72BCBBB0-6123-45AC-A189-EEE26C06C2C9}" type="presParOf" srcId="{F9346718-C196-4587-B049-7BC84E7D0197}" destId="{59F73EE3-313F-4FEE-816C-3AEBEA6BE53E}" srcOrd="2" destOrd="0" presId="urn:microsoft.com/office/officeart/2005/8/layout/lProcess2"/>
    <dgm:cxn modelId="{3DE994C6-BB5A-4D31-AA75-123ED7BFC6BA}" type="presParOf" srcId="{59F73EE3-313F-4FEE-816C-3AEBEA6BE53E}" destId="{17123CE4-D199-41C4-BF8E-82677D605348}" srcOrd="0" destOrd="0" presId="urn:microsoft.com/office/officeart/2005/8/layout/lProcess2"/>
    <dgm:cxn modelId="{52D2D5F4-D788-4681-BC4A-53858C4BD04C}" type="presParOf" srcId="{17123CE4-D199-41C4-BF8E-82677D605348}" destId="{9DB69209-A265-4850-A5E3-B5CDB29D0354}" srcOrd="0" destOrd="0" presId="urn:microsoft.com/office/officeart/2005/8/layout/lProcess2"/>
    <dgm:cxn modelId="{42ACF290-85D4-4C3D-9860-B494E7A9D26F}" type="presParOf" srcId="{17123CE4-D199-41C4-BF8E-82677D605348}" destId="{86CAC717-692A-43BB-9EF0-9994DB724729}" srcOrd="1" destOrd="0" presId="urn:microsoft.com/office/officeart/2005/8/layout/lProcess2"/>
    <dgm:cxn modelId="{78936ACE-58A7-4EAE-A423-996E4A47B2C8}" type="presParOf" srcId="{17123CE4-D199-41C4-BF8E-82677D605348}" destId="{CC09682F-4822-4936-942D-583222CDD3C6}" srcOrd="2" destOrd="0" presId="urn:microsoft.com/office/officeart/2005/8/layout/lProcess2"/>
    <dgm:cxn modelId="{CF778154-50BE-47BB-B4E6-1839AED9D57F}" type="presParOf" srcId="{17123CE4-D199-41C4-BF8E-82677D605348}" destId="{1A55C9BD-69C0-4A0B-93D9-946CBDB0BC85}" srcOrd="3" destOrd="0" presId="urn:microsoft.com/office/officeart/2005/8/layout/lProcess2"/>
    <dgm:cxn modelId="{0F458975-999F-42E9-8B36-DCED1A35F80E}" type="presParOf" srcId="{17123CE4-D199-41C4-BF8E-82677D605348}" destId="{BCC6E28A-ADD5-48CF-8835-F77FC445355B}" srcOrd="4" destOrd="0" presId="urn:microsoft.com/office/officeart/2005/8/layout/lProcess2"/>
    <dgm:cxn modelId="{2E6BB9C6-C30D-4F64-A31A-13C804D286BC}" type="presParOf" srcId="{17123CE4-D199-41C4-BF8E-82677D605348}" destId="{C05C80A5-7F8A-41F1-BE8A-26D59DC0CF1F}" srcOrd="5" destOrd="0" presId="urn:microsoft.com/office/officeart/2005/8/layout/lProcess2"/>
    <dgm:cxn modelId="{B75B8089-2BCD-41CB-B870-243441244967}" type="presParOf" srcId="{17123CE4-D199-41C4-BF8E-82677D605348}" destId="{F2DD601E-6CA1-4C63-9FB7-6494A47C59A8}" srcOrd="6" destOrd="0" presId="urn:microsoft.com/office/officeart/2005/8/layout/lProcess2"/>
    <dgm:cxn modelId="{EE97FFF9-9BC7-41F4-ADFF-2A3212C24CC9}" type="presParOf" srcId="{17123CE4-D199-41C4-BF8E-82677D605348}" destId="{173EFCCE-FD4D-4BAC-A6FA-AD23C006341B}" srcOrd="7" destOrd="0" presId="urn:microsoft.com/office/officeart/2005/8/layout/lProcess2"/>
    <dgm:cxn modelId="{DD638CC7-141F-4BB1-9B82-A5FD9A6B899B}" type="presParOf" srcId="{17123CE4-D199-41C4-BF8E-82677D605348}" destId="{D565703A-80A9-458D-A88A-97E52598CECD}" srcOrd="8" destOrd="0" presId="urn:microsoft.com/office/officeart/2005/8/layout/lProcess2"/>
    <dgm:cxn modelId="{EBE72023-4970-4972-8C3B-8F5FF6ECD8E1}" type="presParOf" srcId="{17123CE4-D199-41C4-BF8E-82677D605348}" destId="{EA9FBDB3-638E-40C3-ACC7-622D29DEE021}" srcOrd="9" destOrd="0" presId="urn:microsoft.com/office/officeart/2005/8/layout/lProcess2"/>
    <dgm:cxn modelId="{3AAC3273-2A53-4905-8F47-DD9419ECAAD8}" type="presParOf" srcId="{17123CE4-D199-41C4-BF8E-82677D605348}" destId="{20993F7E-9CA9-4E76-A25C-FEB65DC58000}" srcOrd="10" destOrd="0" presId="urn:microsoft.com/office/officeart/2005/8/layout/lProcess2"/>
    <dgm:cxn modelId="{A8C501D7-D600-4101-8AC9-617D46696F53}" type="presParOf" srcId="{17123CE4-D199-41C4-BF8E-82677D605348}" destId="{7535061F-123C-4F81-9CAB-2D3258A0E393}" srcOrd="11" destOrd="0" presId="urn:microsoft.com/office/officeart/2005/8/layout/lProcess2"/>
    <dgm:cxn modelId="{807CE2BE-0E7A-4519-A8C4-5B7DE0DE88F2}" type="presParOf" srcId="{17123CE4-D199-41C4-BF8E-82677D605348}" destId="{5D8B4A7A-30A2-4525-BE29-30327E38C9C2}" srcOrd="12" destOrd="0" presId="urn:microsoft.com/office/officeart/2005/8/layout/lProcess2"/>
    <dgm:cxn modelId="{1ECCDA22-965A-48B1-9938-4F9F472EE0FF}" type="presParOf" srcId="{C9A3B0CD-5A1A-47CC-AF2B-DB2D929968C1}" destId="{E85AAD26-7C5A-4616-B0A8-0A2AABC4E440}" srcOrd="3" destOrd="0" presId="urn:microsoft.com/office/officeart/2005/8/layout/lProcess2"/>
    <dgm:cxn modelId="{D4997066-876E-4603-85CF-093ECA9C8C5D}" type="presParOf" srcId="{C9A3B0CD-5A1A-47CC-AF2B-DB2D929968C1}" destId="{9C408DBE-39BD-4766-B227-53156C638327}" srcOrd="4" destOrd="0" presId="urn:microsoft.com/office/officeart/2005/8/layout/lProcess2"/>
    <dgm:cxn modelId="{FEF3B133-6A4E-4A2C-9070-BD15EAA30CD6}" type="presParOf" srcId="{9C408DBE-39BD-4766-B227-53156C638327}" destId="{004A98B0-6C1E-432C-861B-198A2E94C2AB}" srcOrd="0" destOrd="0" presId="urn:microsoft.com/office/officeart/2005/8/layout/lProcess2"/>
    <dgm:cxn modelId="{A97CE71C-58FC-41F1-B194-B65E45BE5139}" type="presParOf" srcId="{9C408DBE-39BD-4766-B227-53156C638327}" destId="{D6737C3B-F83D-49E3-917D-E674C3B8585E}" srcOrd="1" destOrd="0" presId="urn:microsoft.com/office/officeart/2005/8/layout/lProcess2"/>
    <dgm:cxn modelId="{3D238AE9-38D7-42C4-93E0-1F36502391E0}" type="presParOf" srcId="{9C408DBE-39BD-4766-B227-53156C638327}" destId="{205720A5-AF40-4A68-B557-FF0A1B953BB2}" srcOrd="2" destOrd="0" presId="urn:microsoft.com/office/officeart/2005/8/layout/lProcess2"/>
    <dgm:cxn modelId="{DE5331DF-22F5-44D2-A4CA-AE795540CC4A}" type="presParOf" srcId="{205720A5-AF40-4A68-B557-FF0A1B953BB2}" destId="{89F89B4E-80C9-4D70-ADFD-E46D9FC7A4EC}" srcOrd="0" destOrd="0" presId="urn:microsoft.com/office/officeart/2005/8/layout/lProcess2"/>
    <dgm:cxn modelId="{B8CD5314-964A-41CD-B9CD-3E658957C9FE}" type="presParOf" srcId="{89F89B4E-80C9-4D70-ADFD-E46D9FC7A4EC}" destId="{EB9F3E67-ECC4-474D-BBEC-2BCDBC651833}" srcOrd="0" destOrd="0" presId="urn:microsoft.com/office/officeart/2005/8/layout/lProcess2"/>
    <dgm:cxn modelId="{10D009B8-1E2B-49B0-A4E2-8D537AE59C1A}" type="presParOf" srcId="{89F89B4E-80C9-4D70-ADFD-E46D9FC7A4EC}" destId="{4465DE50-CD06-437E-AFC4-F144AC6118BC}" srcOrd="1" destOrd="0" presId="urn:microsoft.com/office/officeart/2005/8/layout/lProcess2"/>
    <dgm:cxn modelId="{6F9A0259-C2F0-4B0D-B92E-841BE5E185C6}" type="presParOf" srcId="{89F89B4E-80C9-4D70-ADFD-E46D9FC7A4EC}" destId="{EAC1DD2A-4605-47E4-913C-A355EB2D44BC}" srcOrd="2" destOrd="0" presId="urn:microsoft.com/office/officeart/2005/8/layout/lProcess2"/>
    <dgm:cxn modelId="{D9989295-CA09-4FF6-A401-D5EFEC0F4AB4}" type="presParOf" srcId="{89F89B4E-80C9-4D70-ADFD-E46D9FC7A4EC}" destId="{BACFA697-FB91-44B5-8923-F9E3EBC02FBB}" srcOrd="3" destOrd="0" presId="urn:microsoft.com/office/officeart/2005/8/layout/lProcess2"/>
    <dgm:cxn modelId="{CB708B75-EDB8-4226-AF5F-C33E34518A54}" type="presParOf" srcId="{89F89B4E-80C9-4D70-ADFD-E46D9FC7A4EC}" destId="{65B25524-643E-4F86-AB8F-39C07DED4A40}" srcOrd="4" destOrd="0" presId="urn:microsoft.com/office/officeart/2005/8/layout/lProcess2"/>
    <dgm:cxn modelId="{FD910894-E444-4B2E-BBFF-2C4C1392CA68}" type="presParOf" srcId="{89F89B4E-80C9-4D70-ADFD-E46D9FC7A4EC}" destId="{9B38DBF0-5086-49FD-BC53-D239AE70B91A}" srcOrd="5" destOrd="0" presId="urn:microsoft.com/office/officeart/2005/8/layout/lProcess2"/>
    <dgm:cxn modelId="{27A42292-D41F-45B5-AF30-2CE024D2F92B}" type="presParOf" srcId="{89F89B4E-80C9-4D70-ADFD-E46D9FC7A4EC}" destId="{77D3E4DD-6A9A-4257-9679-C3B7D78151F0}" srcOrd="6" destOrd="0" presId="urn:microsoft.com/office/officeart/2005/8/layout/lProcess2"/>
    <dgm:cxn modelId="{F3B1B7CD-5EA1-486C-B9AC-E43057E1FA01}" type="presParOf" srcId="{89F89B4E-80C9-4D70-ADFD-E46D9FC7A4EC}" destId="{983BAA82-1CA9-4425-ABFE-6535ECCC03CA}" srcOrd="7" destOrd="0" presId="urn:microsoft.com/office/officeart/2005/8/layout/lProcess2"/>
    <dgm:cxn modelId="{D02B212A-35EF-4FF2-BF6F-5A07FB6EFBDD}" type="presParOf" srcId="{89F89B4E-80C9-4D70-ADFD-E46D9FC7A4EC}" destId="{3847E128-DFC2-4E49-B8C1-6AE19184BFA6}" srcOrd="8" destOrd="0" presId="urn:microsoft.com/office/officeart/2005/8/layout/lProcess2"/>
    <dgm:cxn modelId="{F3F48A5E-4BA8-4675-A497-1072E14BCACD}" type="presParOf" srcId="{89F89B4E-80C9-4D70-ADFD-E46D9FC7A4EC}" destId="{80DC70EC-DE1A-4CEC-8BEA-E5F879D9D0DE}" srcOrd="9" destOrd="0" presId="urn:microsoft.com/office/officeart/2005/8/layout/lProcess2"/>
    <dgm:cxn modelId="{57BBCF76-3EA3-4086-8DBB-70A06EAEFD5B}" type="presParOf" srcId="{89F89B4E-80C9-4D70-ADFD-E46D9FC7A4EC}" destId="{43474523-9A50-44DE-A967-AB40D1D5EBBB}" srcOrd="10" destOrd="0" presId="urn:microsoft.com/office/officeart/2005/8/layout/lProcess2"/>
    <dgm:cxn modelId="{600CD8ED-0D79-4729-985A-C909A1463EAD}" type="presParOf" srcId="{89F89B4E-80C9-4D70-ADFD-E46D9FC7A4EC}" destId="{A3F2B583-689E-4769-9D18-D9242E575C00}" srcOrd="11" destOrd="0" presId="urn:microsoft.com/office/officeart/2005/8/layout/lProcess2"/>
    <dgm:cxn modelId="{950E5174-71C2-4575-8329-AEB7DA91D064}" type="presParOf" srcId="{89F89B4E-80C9-4D70-ADFD-E46D9FC7A4EC}" destId="{2994B37B-8CD2-41DE-9D87-64644C8F0325}" srcOrd="12" destOrd="0" presId="urn:microsoft.com/office/officeart/2005/8/layout/lProcess2"/>
    <dgm:cxn modelId="{3DAB8283-BB7F-4BB6-8E99-725965684077}" type="presParOf" srcId="{C9A3B0CD-5A1A-47CC-AF2B-DB2D929968C1}" destId="{24A4D6C2-E0EB-4CFB-AE1E-3FBB28154352}" srcOrd="5" destOrd="0" presId="urn:microsoft.com/office/officeart/2005/8/layout/lProcess2"/>
    <dgm:cxn modelId="{13C3D34F-2B1E-4B42-8C8C-1780174B0709}" type="presParOf" srcId="{C9A3B0CD-5A1A-47CC-AF2B-DB2D929968C1}" destId="{E1B0C904-E6EA-4BE9-B3A3-2458EE7BFCBD}" srcOrd="6" destOrd="0" presId="urn:microsoft.com/office/officeart/2005/8/layout/lProcess2"/>
    <dgm:cxn modelId="{273AFE63-9C65-4DA4-B508-2AF242D6D222}" type="presParOf" srcId="{E1B0C904-E6EA-4BE9-B3A3-2458EE7BFCBD}" destId="{EDD245F7-BB65-4E20-8AE1-464E0501C6B9}" srcOrd="0" destOrd="0" presId="urn:microsoft.com/office/officeart/2005/8/layout/lProcess2"/>
    <dgm:cxn modelId="{285110BF-DCF8-4344-B791-3BD03FAD09BD}" type="presParOf" srcId="{E1B0C904-E6EA-4BE9-B3A3-2458EE7BFCBD}" destId="{A763B1AB-C178-4072-8099-6943041A635C}" srcOrd="1" destOrd="0" presId="urn:microsoft.com/office/officeart/2005/8/layout/lProcess2"/>
    <dgm:cxn modelId="{5D8C2564-10D0-4BA5-A278-AE7123196D51}" type="presParOf" srcId="{E1B0C904-E6EA-4BE9-B3A3-2458EE7BFCBD}" destId="{A9F2B450-AEC4-4A25-B716-5C25A475A82E}" srcOrd="2" destOrd="0" presId="urn:microsoft.com/office/officeart/2005/8/layout/lProcess2"/>
    <dgm:cxn modelId="{9586F8C4-B8A3-4CAE-878C-7F8D43488BE0}" type="presParOf" srcId="{A9F2B450-AEC4-4A25-B716-5C25A475A82E}" destId="{6EA97345-53CA-4D0A-ACCA-5AF4C768D6E2}" srcOrd="0" destOrd="0" presId="urn:microsoft.com/office/officeart/2005/8/layout/lProcess2"/>
    <dgm:cxn modelId="{6F5BA3AC-90EE-49A3-AA21-43C44F90B64B}" type="presParOf" srcId="{6EA97345-53CA-4D0A-ACCA-5AF4C768D6E2}" destId="{D058005E-3184-4001-BE20-0C1978ADD292}" srcOrd="0" destOrd="0" presId="urn:microsoft.com/office/officeart/2005/8/layout/lProcess2"/>
    <dgm:cxn modelId="{B649A3F3-400D-40B4-8685-7F1ECED7DF1D}" type="presParOf" srcId="{6EA97345-53CA-4D0A-ACCA-5AF4C768D6E2}" destId="{C142DC48-1078-4947-AAE7-ACBAF2CB396A}" srcOrd="1" destOrd="0" presId="urn:microsoft.com/office/officeart/2005/8/layout/lProcess2"/>
    <dgm:cxn modelId="{A84B10FA-8516-4C77-A262-692A5C00CD19}" type="presParOf" srcId="{6EA97345-53CA-4D0A-ACCA-5AF4C768D6E2}" destId="{94B382CE-EF94-470F-955F-F25B020958D0}" srcOrd="2" destOrd="0" presId="urn:microsoft.com/office/officeart/2005/8/layout/lProcess2"/>
    <dgm:cxn modelId="{6EC447EF-F48D-4F61-B4CB-3525E7FACED0}" type="presParOf" srcId="{6EA97345-53CA-4D0A-ACCA-5AF4C768D6E2}" destId="{D0CA1F60-4710-41CE-9EFC-D9D79743D8FE}" srcOrd="3" destOrd="0" presId="urn:microsoft.com/office/officeart/2005/8/layout/lProcess2"/>
    <dgm:cxn modelId="{0E232F76-38E2-4AD7-9CBB-4A2D5C84E0CE}" type="presParOf" srcId="{6EA97345-53CA-4D0A-ACCA-5AF4C768D6E2}" destId="{0BA8EA1B-AA81-482F-B26B-81EF3441706F}" srcOrd="4" destOrd="0" presId="urn:microsoft.com/office/officeart/2005/8/layout/lProcess2"/>
    <dgm:cxn modelId="{0F31D722-2832-4C88-828F-51A5119D4980}" type="presParOf" srcId="{6EA97345-53CA-4D0A-ACCA-5AF4C768D6E2}" destId="{B8D04669-0637-400E-AB3A-F905B9D9D873}" srcOrd="5" destOrd="0" presId="urn:microsoft.com/office/officeart/2005/8/layout/lProcess2"/>
    <dgm:cxn modelId="{CC57FD66-BBE0-4C14-8810-9022BBFFF39C}" type="presParOf" srcId="{6EA97345-53CA-4D0A-ACCA-5AF4C768D6E2}" destId="{198F2BFE-8C82-4031-B663-8553201046DF}" srcOrd="6" destOrd="0" presId="urn:microsoft.com/office/officeart/2005/8/layout/lProcess2"/>
    <dgm:cxn modelId="{9920D046-BC2B-4785-96E8-3001545AF637}" type="presParOf" srcId="{6EA97345-53CA-4D0A-ACCA-5AF4C768D6E2}" destId="{4A233E3C-F75E-4484-9313-E8131737D42C}" srcOrd="7" destOrd="0" presId="urn:microsoft.com/office/officeart/2005/8/layout/lProcess2"/>
    <dgm:cxn modelId="{28E09F45-3DA5-4A89-B991-8BADD648B512}" type="presParOf" srcId="{6EA97345-53CA-4D0A-ACCA-5AF4C768D6E2}" destId="{C4C17233-21B3-4CB8-8ECB-9E30ACA13F03}" srcOrd="8" destOrd="0" presId="urn:microsoft.com/office/officeart/2005/8/layout/lProcess2"/>
    <dgm:cxn modelId="{45186470-FF1A-4F41-B495-1102BB35D0D8}" type="presParOf" srcId="{6EA97345-53CA-4D0A-ACCA-5AF4C768D6E2}" destId="{5929BB8B-2A1C-4F8C-A85F-C3B2065C602A}" srcOrd="9" destOrd="0" presId="urn:microsoft.com/office/officeart/2005/8/layout/lProcess2"/>
    <dgm:cxn modelId="{5E79B204-F78F-4363-BC0F-F592FF9421BC}" type="presParOf" srcId="{6EA97345-53CA-4D0A-ACCA-5AF4C768D6E2}" destId="{D47FFDCB-5A15-4E07-867F-1627AAFF2CCD}" srcOrd="10" destOrd="0" presId="urn:microsoft.com/office/officeart/2005/8/layout/lProcess2"/>
    <dgm:cxn modelId="{2723F2C7-1E88-415C-A2B5-EB3210DD248F}" type="presParOf" srcId="{6EA97345-53CA-4D0A-ACCA-5AF4C768D6E2}" destId="{BBC27D31-6136-47C3-9DFF-F32E2CEF525E}" srcOrd="11" destOrd="0" presId="urn:microsoft.com/office/officeart/2005/8/layout/lProcess2"/>
    <dgm:cxn modelId="{018B11B8-08FF-49D4-9A81-1FA27628F846}" type="presParOf" srcId="{6EA97345-53CA-4D0A-ACCA-5AF4C768D6E2}" destId="{B8ADD79F-DC85-4A2F-8545-84F16340C667}" srcOrd="12" destOrd="0" presId="urn:microsoft.com/office/officeart/2005/8/layout/lProcess2"/>
    <dgm:cxn modelId="{F7A0579A-FD15-45D1-8CF1-122789692BA9}" type="presParOf" srcId="{C9A3B0CD-5A1A-47CC-AF2B-DB2D929968C1}" destId="{CB39BE97-E5BF-4646-9B9C-4F9E470CC8B4}" srcOrd="7" destOrd="0" presId="urn:microsoft.com/office/officeart/2005/8/layout/lProcess2"/>
    <dgm:cxn modelId="{F2661536-39BA-464E-B58E-29DA2E4C856F}" type="presParOf" srcId="{C9A3B0CD-5A1A-47CC-AF2B-DB2D929968C1}" destId="{10257DF4-54F2-40A0-A7E3-9DEFAE3AFEC4}" srcOrd="8" destOrd="0" presId="urn:microsoft.com/office/officeart/2005/8/layout/lProcess2"/>
    <dgm:cxn modelId="{00306165-6C51-449E-BEA9-8E7B252B81F1}" type="presParOf" srcId="{10257DF4-54F2-40A0-A7E3-9DEFAE3AFEC4}" destId="{C642ACA2-1131-4195-ACAA-35E5E1C62791}" srcOrd="0" destOrd="0" presId="urn:microsoft.com/office/officeart/2005/8/layout/lProcess2"/>
    <dgm:cxn modelId="{819BAEEB-CD46-4773-8DC4-9050234F3EE7}" type="presParOf" srcId="{10257DF4-54F2-40A0-A7E3-9DEFAE3AFEC4}" destId="{BE56F465-12D6-4D8F-96DA-80188761AC0E}" srcOrd="1" destOrd="0" presId="urn:microsoft.com/office/officeart/2005/8/layout/lProcess2"/>
    <dgm:cxn modelId="{28EC2CC0-8F22-49E5-A7C4-51537069C95A}" type="presParOf" srcId="{10257DF4-54F2-40A0-A7E3-9DEFAE3AFEC4}" destId="{F2FF1B77-63BE-482A-8993-BB454EB0FB0D}" srcOrd="2" destOrd="0" presId="urn:microsoft.com/office/officeart/2005/8/layout/lProcess2"/>
    <dgm:cxn modelId="{154742C6-80D5-4A7F-8DB5-812860CF2A92}" type="presParOf" srcId="{F2FF1B77-63BE-482A-8993-BB454EB0FB0D}" destId="{F693E28B-BBC9-4D09-B8D6-2BEED8F83107}" srcOrd="0" destOrd="0" presId="urn:microsoft.com/office/officeart/2005/8/layout/lProcess2"/>
    <dgm:cxn modelId="{07F04FBD-E42D-4B0D-8380-215D9B4B0D92}" type="presParOf" srcId="{F693E28B-BBC9-4D09-B8D6-2BEED8F83107}" destId="{28B30550-1169-43B6-815F-C77566C8E320}" srcOrd="0" destOrd="0" presId="urn:microsoft.com/office/officeart/2005/8/layout/lProcess2"/>
    <dgm:cxn modelId="{79704D8E-C287-41BF-B544-BC801C4318C7}" type="presParOf" srcId="{F693E28B-BBC9-4D09-B8D6-2BEED8F83107}" destId="{9B1815FE-C3ED-4E7D-B839-492ADF8E5B56}" srcOrd="1" destOrd="0" presId="urn:microsoft.com/office/officeart/2005/8/layout/lProcess2"/>
    <dgm:cxn modelId="{A1C3299B-C0CE-4A48-BA7B-662B3877F381}" type="presParOf" srcId="{F693E28B-BBC9-4D09-B8D6-2BEED8F83107}" destId="{287098D0-BFCA-4AAD-8582-F3FEBDAE4DFE}" srcOrd="2" destOrd="0" presId="urn:microsoft.com/office/officeart/2005/8/layout/lProcess2"/>
    <dgm:cxn modelId="{BD401464-3954-4C5F-A05C-7DA6CB55DC11}" type="presParOf" srcId="{F693E28B-BBC9-4D09-B8D6-2BEED8F83107}" destId="{DBD2C689-BB29-467F-8862-F31D9060CA68}" srcOrd="3" destOrd="0" presId="urn:microsoft.com/office/officeart/2005/8/layout/lProcess2"/>
    <dgm:cxn modelId="{0299F54F-4FA7-4F83-9B74-1BE29DB7A7C8}" type="presParOf" srcId="{F693E28B-BBC9-4D09-B8D6-2BEED8F83107}" destId="{89D0754F-DE22-405D-85E0-958536BFB5E6}" srcOrd="4" destOrd="0" presId="urn:microsoft.com/office/officeart/2005/8/layout/lProcess2"/>
    <dgm:cxn modelId="{A374F096-88E4-4952-BDD9-6FEE6357E696}" type="presParOf" srcId="{F693E28B-BBC9-4D09-B8D6-2BEED8F83107}" destId="{BBF70F14-6A32-4274-BF34-53439A3F1C5B}" srcOrd="5" destOrd="0" presId="urn:microsoft.com/office/officeart/2005/8/layout/lProcess2"/>
    <dgm:cxn modelId="{C45AE97C-BD54-45CF-BEAC-2AF0ECD5B46F}" type="presParOf" srcId="{F693E28B-BBC9-4D09-B8D6-2BEED8F83107}" destId="{548311A0-DA13-4FAB-9A6C-62A908F30312}" srcOrd="6" destOrd="0" presId="urn:microsoft.com/office/officeart/2005/8/layout/lProcess2"/>
    <dgm:cxn modelId="{B2F1179E-49EA-4C45-9981-5B516B9B3D87}" type="presParOf" srcId="{F693E28B-BBC9-4D09-B8D6-2BEED8F83107}" destId="{1A0CAE18-7F41-4F26-B66F-7000C08DDA05}" srcOrd="7" destOrd="0" presId="urn:microsoft.com/office/officeart/2005/8/layout/lProcess2"/>
    <dgm:cxn modelId="{035B0339-09BE-4156-9FAD-AE3C7B6F63E2}" type="presParOf" srcId="{F693E28B-BBC9-4D09-B8D6-2BEED8F83107}" destId="{9E254B79-EEF8-4D56-8C66-535B1EC928D8}" srcOrd="8" destOrd="0" presId="urn:microsoft.com/office/officeart/2005/8/layout/lProcess2"/>
    <dgm:cxn modelId="{F1BA2062-C8DE-4831-A35F-E4486E234E5C}" type="presParOf" srcId="{F693E28B-BBC9-4D09-B8D6-2BEED8F83107}" destId="{A68D30DC-3B61-421B-99F3-8A5F98FF5DD2}" srcOrd="9" destOrd="0" presId="urn:microsoft.com/office/officeart/2005/8/layout/lProcess2"/>
    <dgm:cxn modelId="{71B4D5C6-5E0D-411D-9813-1A5A0AE965E8}" type="presParOf" srcId="{F693E28B-BBC9-4D09-B8D6-2BEED8F83107}" destId="{01FACD67-BB7A-4B33-B9E8-D806631F01B5}" srcOrd="10" destOrd="0" presId="urn:microsoft.com/office/officeart/2005/8/layout/lProcess2"/>
    <dgm:cxn modelId="{AA72F4E4-56FF-4B66-9BF9-35141796036D}" type="presParOf" srcId="{F693E28B-BBC9-4D09-B8D6-2BEED8F83107}" destId="{51E3DA05-833B-4501-88C0-151DF73F4CC7}" srcOrd="11" destOrd="0" presId="urn:microsoft.com/office/officeart/2005/8/layout/lProcess2"/>
    <dgm:cxn modelId="{98BA5D62-C625-423B-A5B0-2081AA8C78E0}" type="presParOf" srcId="{F693E28B-BBC9-4D09-B8D6-2BEED8F83107}" destId="{BBA9D724-AD0D-4720-8C07-7F681058D0A6}" srcOrd="12" destOrd="0" presId="urn:microsoft.com/office/officeart/2005/8/layout/lProcess2"/>
    <dgm:cxn modelId="{700B8793-15E5-4BB3-835D-08A6A5E80413}" type="presParOf" srcId="{C9A3B0CD-5A1A-47CC-AF2B-DB2D929968C1}" destId="{D70292D7-15D9-4CEA-9B97-64DF7714E884}" srcOrd="9" destOrd="0" presId="urn:microsoft.com/office/officeart/2005/8/layout/lProcess2"/>
    <dgm:cxn modelId="{8DF23CFA-D294-48F1-8959-A31BF1DBF054}" type="presParOf" srcId="{C9A3B0CD-5A1A-47CC-AF2B-DB2D929968C1}" destId="{77F67831-5619-4320-8A7D-6C1E968C6E39}" srcOrd="10" destOrd="0" presId="urn:microsoft.com/office/officeart/2005/8/layout/lProcess2"/>
    <dgm:cxn modelId="{A6D5596C-FB5B-4CF0-81E4-FC6DB14AB513}" type="presParOf" srcId="{77F67831-5619-4320-8A7D-6C1E968C6E39}" destId="{9384E657-3391-4BBD-AECE-E26D6A48FF85}" srcOrd="0" destOrd="0" presId="urn:microsoft.com/office/officeart/2005/8/layout/lProcess2"/>
    <dgm:cxn modelId="{788886C8-1E58-4C10-9FE1-5FFDA11DD84F}" type="presParOf" srcId="{77F67831-5619-4320-8A7D-6C1E968C6E39}" destId="{5E09EC50-7344-408E-A74B-CB70B2111395}" srcOrd="1" destOrd="0" presId="urn:microsoft.com/office/officeart/2005/8/layout/lProcess2"/>
    <dgm:cxn modelId="{D010DEDD-E191-4EF2-93C8-40A690C46EB4}" type="presParOf" srcId="{77F67831-5619-4320-8A7D-6C1E968C6E39}" destId="{6311CE85-0AF2-4AA8-BB7A-8AFE4D01546F}" srcOrd="2" destOrd="0" presId="urn:microsoft.com/office/officeart/2005/8/layout/lProcess2"/>
    <dgm:cxn modelId="{0931B394-CD17-4FB6-9766-DDB05296FA52}" type="presParOf" srcId="{6311CE85-0AF2-4AA8-BB7A-8AFE4D01546F}" destId="{945E1CD7-02BF-419B-90EF-8635B5C38475}" srcOrd="0" destOrd="0" presId="urn:microsoft.com/office/officeart/2005/8/layout/lProcess2"/>
    <dgm:cxn modelId="{8E5AC303-E6B5-430A-9C5B-D5BC4324FFB0}" type="presParOf" srcId="{945E1CD7-02BF-419B-90EF-8635B5C38475}" destId="{360EFA4F-8115-4F35-85DC-C05E00AA2A49}" srcOrd="0" destOrd="0" presId="urn:microsoft.com/office/officeart/2005/8/layout/lProcess2"/>
    <dgm:cxn modelId="{CB8E26F5-E303-4E75-85CD-CE97CED7E54E}" type="presParOf" srcId="{945E1CD7-02BF-419B-90EF-8635B5C38475}" destId="{0DD9D642-B2F2-4EA8-8106-C787A0325638}" srcOrd="1" destOrd="0" presId="urn:microsoft.com/office/officeart/2005/8/layout/lProcess2"/>
    <dgm:cxn modelId="{8356747D-6AF5-4729-B0EF-288CB2C16551}" type="presParOf" srcId="{945E1CD7-02BF-419B-90EF-8635B5C38475}" destId="{0D49925F-6E0A-403C-941E-E8CF6AE25088}" srcOrd="2" destOrd="0" presId="urn:microsoft.com/office/officeart/2005/8/layout/lProcess2"/>
    <dgm:cxn modelId="{A6FDF418-ED4E-42EA-A659-4E4525844CBB}" type="presParOf" srcId="{945E1CD7-02BF-419B-90EF-8635B5C38475}" destId="{3F4110EC-5CF7-47C7-B73A-197A78B463AE}" srcOrd="3" destOrd="0" presId="urn:microsoft.com/office/officeart/2005/8/layout/lProcess2"/>
    <dgm:cxn modelId="{B582C01F-25C1-4DB4-898A-908AF874E3E8}" type="presParOf" srcId="{945E1CD7-02BF-419B-90EF-8635B5C38475}" destId="{3FC06853-02C4-4CB3-95C6-24945FAD828B}" srcOrd="4" destOrd="0" presId="urn:microsoft.com/office/officeart/2005/8/layout/lProcess2"/>
    <dgm:cxn modelId="{85D069F3-63F2-48BB-AD08-FDACD1BA22CC}" type="presParOf" srcId="{945E1CD7-02BF-419B-90EF-8635B5C38475}" destId="{EE7CD37D-17A0-4CC4-BE0B-AFD3F2FB093D}" srcOrd="5" destOrd="0" presId="urn:microsoft.com/office/officeart/2005/8/layout/lProcess2"/>
    <dgm:cxn modelId="{9268CEA8-18DE-431C-B6FA-C59E44649C27}" type="presParOf" srcId="{945E1CD7-02BF-419B-90EF-8635B5C38475}" destId="{CF2A3629-856E-401A-9C52-E0FAC804683E}" srcOrd="6" destOrd="0" presId="urn:microsoft.com/office/officeart/2005/8/layout/lProcess2"/>
    <dgm:cxn modelId="{A22FF7D9-2FA7-460B-A57E-3DF36746BEB6}" type="presParOf" srcId="{945E1CD7-02BF-419B-90EF-8635B5C38475}" destId="{CCD15DCB-5546-4195-BE4B-2864B98B919C}" srcOrd="7" destOrd="0" presId="urn:microsoft.com/office/officeart/2005/8/layout/lProcess2"/>
    <dgm:cxn modelId="{741830D1-A04D-46C4-AC2F-C4C755485339}" type="presParOf" srcId="{945E1CD7-02BF-419B-90EF-8635B5C38475}" destId="{441A62BC-157B-4A58-8D7D-9ECD464279FC}" srcOrd="8" destOrd="0" presId="urn:microsoft.com/office/officeart/2005/8/layout/lProcess2"/>
    <dgm:cxn modelId="{C2AD3E94-7432-4321-99E9-1C4264F9ADA3}" type="presParOf" srcId="{945E1CD7-02BF-419B-90EF-8635B5C38475}" destId="{86AE4C76-76F6-40A5-B90C-45971BFAE6E5}" srcOrd="9" destOrd="0" presId="urn:microsoft.com/office/officeart/2005/8/layout/lProcess2"/>
    <dgm:cxn modelId="{9C38CAA9-2480-4978-804E-71DCF8BEF2DE}" type="presParOf" srcId="{945E1CD7-02BF-419B-90EF-8635B5C38475}" destId="{C17B2880-4E68-450C-B1DA-D48B807DDC97}" srcOrd="10" destOrd="0" presId="urn:microsoft.com/office/officeart/2005/8/layout/lProcess2"/>
    <dgm:cxn modelId="{F16E277B-D54A-4E22-BC7A-05D3080A3F0D}" type="presParOf" srcId="{945E1CD7-02BF-419B-90EF-8635B5C38475}" destId="{266A248E-AD70-4343-91AB-B9E4DF9B7752}" srcOrd="11" destOrd="0" presId="urn:microsoft.com/office/officeart/2005/8/layout/lProcess2"/>
    <dgm:cxn modelId="{933C710B-66B5-41D6-9118-7FF5C0BC7CEA}" type="presParOf" srcId="{945E1CD7-02BF-419B-90EF-8635B5C38475}" destId="{97BF834D-4EDC-4747-8D4B-5D66ED1840E3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7F0A6-2AEE-4CFE-BB0F-1D55D7916EE9}">
      <dsp:nvSpPr>
        <dsp:cNvPr id="0" name=""/>
        <dsp:cNvSpPr/>
      </dsp:nvSpPr>
      <dsp:spPr>
        <a:xfrm>
          <a:off x="6958" y="0"/>
          <a:ext cx="2072453" cy="388143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Формы стимули-рования</a:t>
          </a:r>
        </a:p>
      </dsp:txBody>
      <dsp:txXfrm>
        <a:off x="6958" y="0"/>
        <a:ext cx="2072453" cy="1164431"/>
      </dsp:txXfrm>
    </dsp:sp>
    <dsp:sp modelId="{780C59BC-46C8-49B9-93EA-D5D3F71736D7}">
      <dsp:nvSpPr>
        <dsp:cNvPr id="0" name=""/>
        <dsp:cNvSpPr/>
      </dsp:nvSpPr>
      <dsp:spPr>
        <a:xfrm>
          <a:off x="112694" y="1129814"/>
          <a:ext cx="1860981" cy="357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негативное</a:t>
          </a:r>
        </a:p>
      </dsp:txBody>
      <dsp:txXfrm>
        <a:off x="123170" y="1140290"/>
        <a:ext cx="1840029" cy="336719"/>
      </dsp:txXfrm>
    </dsp:sp>
    <dsp:sp modelId="{819B2A54-DE43-4D3F-A9F7-E0C76630AF1F}">
      <dsp:nvSpPr>
        <dsp:cNvPr id="0" name=""/>
        <dsp:cNvSpPr/>
      </dsp:nvSpPr>
      <dsp:spPr>
        <a:xfrm>
          <a:off x="112694" y="1503076"/>
          <a:ext cx="1860981" cy="357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денежное</a:t>
          </a:r>
        </a:p>
      </dsp:txBody>
      <dsp:txXfrm>
        <a:off x="123170" y="1513552"/>
        <a:ext cx="1840029" cy="336719"/>
      </dsp:txXfrm>
    </dsp:sp>
    <dsp:sp modelId="{87C745EC-906E-4E2B-972D-3853E0512AF9}">
      <dsp:nvSpPr>
        <dsp:cNvPr id="0" name=""/>
        <dsp:cNvSpPr/>
      </dsp:nvSpPr>
      <dsp:spPr>
        <a:xfrm>
          <a:off x="112694" y="1865683"/>
          <a:ext cx="1860981" cy="357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натуральное</a:t>
          </a:r>
        </a:p>
      </dsp:txBody>
      <dsp:txXfrm>
        <a:off x="123170" y="1876159"/>
        <a:ext cx="1840029" cy="336719"/>
      </dsp:txXfrm>
    </dsp:sp>
    <dsp:sp modelId="{BC1D8B28-DD75-462A-BB89-313C1BB27C76}">
      <dsp:nvSpPr>
        <dsp:cNvPr id="0" name=""/>
        <dsp:cNvSpPr/>
      </dsp:nvSpPr>
      <dsp:spPr>
        <a:xfrm>
          <a:off x="112694" y="2233804"/>
          <a:ext cx="1860981" cy="357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моральное</a:t>
          </a:r>
        </a:p>
      </dsp:txBody>
      <dsp:txXfrm>
        <a:off x="123170" y="2244280"/>
        <a:ext cx="1840029" cy="336719"/>
      </dsp:txXfrm>
    </dsp:sp>
    <dsp:sp modelId="{B9D21A11-039E-41D3-8F86-48E959E351CC}">
      <dsp:nvSpPr>
        <dsp:cNvPr id="0" name=""/>
        <dsp:cNvSpPr/>
      </dsp:nvSpPr>
      <dsp:spPr>
        <a:xfrm>
          <a:off x="112694" y="2605301"/>
          <a:ext cx="1860981" cy="357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патернализм</a:t>
          </a:r>
        </a:p>
      </dsp:txBody>
      <dsp:txXfrm>
        <a:off x="123170" y="2615777"/>
        <a:ext cx="1840029" cy="336719"/>
      </dsp:txXfrm>
    </dsp:sp>
    <dsp:sp modelId="{B929A288-E412-4731-BFE4-B775F23BB6A6}">
      <dsp:nvSpPr>
        <dsp:cNvPr id="0" name=""/>
        <dsp:cNvSpPr/>
      </dsp:nvSpPr>
      <dsp:spPr>
        <a:xfrm>
          <a:off x="112694" y="2967908"/>
          <a:ext cx="1860981" cy="357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организационное</a:t>
          </a:r>
        </a:p>
      </dsp:txBody>
      <dsp:txXfrm>
        <a:off x="123170" y="2978384"/>
        <a:ext cx="1840029" cy="336719"/>
      </dsp:txXfrm>
    </dsp:sp>
    <dsp:sp modelId="{BB1D48FD-222F-44BE-BDE8-874DDCFBC608}">
      <dsp:nvSpPr>
        <dsp:cNvPr id="0" name=""/>
        <dsp:cNvSpPr/>
      </dsp:nvSpPr>
      <dsp:spPr>
        <a:xfrm>
          <a:off x="112694" y="3344325"/>
          <a:ext cx="1860981" cy="357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участие в управлении</a:t>
          </a:r>
        </a:p>
      </dsp:txBody>
      <dsp:txXfrm>
        <a:off x="123170" y="3354801"/>
        <a:ext cx="1840029" cy="336719"/>
      </dsp:txXfrm>
    </dsp:sp>
    <dsp:sp modelId="{BCC42092-CFDB-43F5-84C3-25E6AEBE1088}">
      <dsp:nvSpPr>
        <dsp:cNvPr id="0" name=""/>
        <dsp:cNvSpPr/>
      </dsp:nvSpPr>
      <dsp:spPr>
        <a:xfrm>
          <a:off x="2208133" y="345700"/>
          <a:ext cx="1623428" cy="343817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Инстру-ментал</a:t>
          </a:r>
        </a:p>
      </dsp:txBody>
      <dsp:txXfrm>
        <a:off x="2208133" y="345700"/>
        <a:ext cx="1623428" cy="1031453"/>
      </dsp:txXfrm>
    </dsp:sp>
    <dsp:sp modelId="{9DB69209-A265-4850-A5E3-B5CDB29D0354}">
      <dsp:nvSpPr>
        <dsp:cNvPr id="0" name=""/>
        <dsp:cNvSpPr/>
      </dsp:nvSpPr>
      <dsp:spPr>
        <a:xfrm>
          <a:off x="2363511" y="1154205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sp:txBody>
      <dsp:txXfrm>
        <a:off x="2372820" y="1163514"/>
        <a:ext cx="1280125" cy="299212"/>
      </dsp:txXfrm>
    </dsp:sp>
    <dsp:sp modelId="{CC09682F-4822-4936-942D-583222CDD3C6}">
      <dsp:nvSpPr>
        <dsp:cNvPr id="0" name=""/>
        <dsp:cNvSpPr/>
      </dsp:nvSpPr>
      <dsp:spPr>
        <a:xfrm>
          <a:off x="2363511" y="1520933"/>
          <a:ext cx="1298743" cy="317830"/>
        </a:xfrm>
        <a:prstGeom prst="roundRect">
          <a:avLst>
            <a:gd name="adj" fmla="val 10000"/>
          </a:avLst>
        </a:prstGeom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sp:txBody>
      <dsp:txXfrm>
        <a:off x="2372820" y="1530242"/>
        <a:ext cx="1280125" cy="299212"/>
      </dsp:txXfrm>
    </dsp:sp>
    <dsp:sp modelId="{BCC6E28A-ADD5-48CF-8835-F77FC445355B}">
      <dsp:nvSpPr>
        <dsp:cNvPr id="0" name=""/>
        <dsp:cNvSpPr/>
      </dsp:nvSpPr>
      <dsp:spPr>
        <a:xfrm>
          <a:off x="2363511" y="1887660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sp:txBody>
      <dsp:txXfrm>
        <a:off x="2372820" y="1896969"/>
        <a:ext cx="1280125" cy="299212"/>
      </dsp:txXfrm>
    </dsp:sp>
    <dsp:sp modelId="{F2DD601E-6CA1-4C63-9FB7-6494A47C59A8}">
      <dsp:nvSpPr>
        <dsp:cNvPr id="0" name=""/>
        <dsp:cNvSpPr/>
      </dsp:nvSpPr>
      <dsp:spPr>
        <a:xfrm>
          <a:off x="2363511" y="2254388"/>
          <a:ext cx="1298743" cy="31783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sp:txBody>
      <dsp:txXfrm>
        <a:off x="2372820" y="2263697"/>
        <a:ext cx="1280125" cy="299212"/>
      </dsp:txXfrm>
    </dsp:sp>
    <dsp:sp modelId="{D565703A-80A9-458D-A88A-97E52598CECD}">
      <dsp:nvSpPr>
        <dsp:cNvPr id="0" name=""/>
        <dsp:cNvSpPr/>
      </dsp:nvSpPr>
      <dsp:spPr>
        <a:xfrm>
          <a:off x="2363511" y="2621115"/>
          <a:ext cx="1298743" cy="31783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sp:txBody>
      <dsp:txXfrm>
        <a:off x="2372820" y="2630424"/>
        <a:ext cx="1280125" cy="299212"/>
      </dsp:txXfrm>
    </dsp:sp>
    <dsp:sp modelId="{20993F7E-9CA9-4E76-A25C-FEB65DC58000}">
      <dsp:nvSpPr>
        <dsp:cNvPr id="0" name=""/>
        <dsp:cNvSpPr/>
      </dsp:nvSpPr>
      <dsp:spPr>
        <a:xfrm>
          <a:off x="2363511" y="2987843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sp:txBody>
      <dsp:txXfrm>
        <a:off x="2372820" y="2997152"/>
        <a:ext cx="1280125" cy="299212"/>
      </dsp:txXfrm>
    </dsp:sp>
    <dsp:sp modelId="{5D8B4A7A-30A2-4525-BE29-30327E38C9C2}">
      <dsp:nvSpPr>
        <dsp:cNvPr id="0" name=""/>
        <dsp:cNvSpPr/>
      </dsp:nvSpPr>
      <dsp:spPr>
        <a:xfrm>
          <a:off x="2363511" y="3354570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sp:txBody>
      <dsp:txXfrm>
        <a:off x="2372820" y="3363879"/>
        <a:ext cx="1280125" cy="299212"/>
      </dsp:txXfrm>
    </dsp:sp>
    <dsp:sp modelId="{004A98B0-6C1E-432C-861B-198A2E94C2AB}">
      <dsp:nvSpPr>
        <dsp:cNvPr id="0" name=""/>
        <dsp:cNvSpPr/>
      </dsp:nvSpPr>
      <dsp:spPr>
        <a:xfrm>
          <a:off x="3953319" y="345700"/>
          <a:ext cx="1623428" cy="343817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Профес-сионал</a:t>
          </a:r>
        </a:p>
      </dsp:txBody>
      <dsp:txXfrm>
        <a:off x="3953319" y="345700"/>
        <a:ext cx="1623428" cy="1031453"/>
      </dsp:txXfrm>
    </dsp:sp>
    <dsp:sp modelId="{EB9F3E67-ECC4-474D-BBEC-2BCDBC651833}">
      <dsp:nvSpPr>
        <dsp:cNvPr id="0" name=""/>
        <dsp:cNvSpPr/>
      </dsp:nvSpPr>
      <dsp:spPr>
        <a:xfrm>
          <a:off x="4108697" y="1154205"/>
          <a:ext cx="1298743" cy="31783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sp:txBody>
      <dsp:txXfrm>
        <a:off x="4118006" y="1163514"/>
        <a:ext cx="1280125" cy="299212"/>
      </dsp:txXfrm>
    </dsp:sp>
    <dsp:sp modelId="{EAC1DD2A-4605-47E4-913C-A355EB2D44BC}">
      <dsp:nvSpPr>
        <dsp:cNvPr id="0" name=""/>
        <dsp:cNvSpPr/>
      </dsp:nvSpPr>
      <dsp:spPr>
        <a:xfrm>
          <a:off x="4108697" y="1520933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sp:txBody>
      <dsp:txXfrm>
        <a:off x="4118006" y="1530242"/>
        <a:ext cx="1280125" cy="299212"/>
      </dsp:txXfrm>
    </dsp:sp>
    <dsp:sp modelId="{65B25524-643E-4F86-AB8F-39C07DED4A40}">
      <dsp:nvSpPr>
        <dsp:cNvPr id="0" name=""/>
        <dsp:cNvSpPr/>
      </dsp:nvSpPr>
      <dsp:spPr>
        <a:xfrm>
          <a:off x="4108697" y="1887660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sp:txBody>
      <dsp:txXfrm>
        <a:off x="4118006" y="1896969"/>
        <a:ext cx="1280125" cy="299212"/>
      </dsp:txXfrm>
    </dsp:sp>
    <dsp:sp modelId="{77D3E4DD-6A9A-4257-9679-C3B7D78151F0}">
      <dsp:nvSpPr>
        <dsp:cNvPr id="0" name=""/>
        <dsp:cNvSpPr/>
      </dsp:nvSpPr>
      <dsp:spPr>
        <a:xfrm>
          <a:off x="4108697" y="2254388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sp:txBody>
      <dsp:txXfrm>
        <a:off x="4118006" y="2263697"/>
        <a:ext cx="1280125" cy="299212"/>
      </dsp:txXfrm>
    </dsp:sp>
    <dsp:sp modelId="{3847E128-DFC2-4E49-B8C1-6AE19184BFA6}">
      <dsp:nvSpPr>
        <dsp:cNvPr id="0" name=""/>
        <dsp:cNvSpPr/>
      </dsp:nvSpPr>
      <dsp:spPr>
        <a:xfrm>
          <a:off x="4108697" y="2621115"/>
          <a:ext cx="1298743" cy="31783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sp:txBody>
      <dsp:txXfrm>
        <a:off x="4118006" y="2630424"/>
        <a:ext cx="1280125" cy="299212"/>
      </dsp:txXfrm>
    </dsp:sp>
    <dsp:sp modelId="{43474523-9A50-44DE-A967-AB40D1D5EBBB}">
      <dsp:nvSpPr>
        <dsp:cNvPr id="0" name=""/>
        <dsp:cNvSpPr/>
      </dsp:nvSpPr>
      <dsp:spPr>
        <a:xfrm>
          <a:off x="4108697" y="2987843"/>
          <a:ext cx="1298743" cy="317830"/>
        </a:xfrm>
        <a:prstGeom prst="roundRect">
          <a:avLst>
            <a:gd name="adj" fmla="val 10000"/>
          </a:avLst>
        </a:prstGeom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sp:txBody>
      <dsp:txXfrm>
        <a:off x="4118006" y="2997152"/>
        <a:ext cx="1280125" cy="299212"/>
      </dsp:txXfrm>
    </dsp:sp>
    <dsp:sp modelId="{2994B37B-8CD2-41DE-9D87-64644C8F0325}">
      <dsp:nvSpPr>
        <dsp:cNvPr id="0" name=""/>
        <dsp:cNvSpPr/>
      </dsp:nvSpPr>
      <dsp:spPr>
        <a:xfrm>
          <a:off x="4108697" y="3354570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sp:txBody>
      <dsp:txXfrm>
        <a:off x="4118006" y="3363879"/>
        <a:ext cx="1280125" cy="299212"/>
      </dsp:txXfrm>
    </dsp:sp>
    <dsp:sp modelId="{EDD245F7-BB65-4E20-8AE1-464E0501C6B9}">
      <dsp:nvSpPr>
        <dsp:cNvPr id="0" name=""/>
        <dsp:cNvSpPr/>
      </dsp:nvSpPr>
      <dsp:spPr>
        <a:xfrm>
          <a:off x="5698505" y="345700"/>
          <a:ext cx="1623428" cy="343817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Патриот</a:t>
          </a:r>
        </a:p>
      </dsp:txBody>
      <dsp:txXfrm>
        <a:off x="5698505" y="345700"/>
        <a:ext cx="1623428" cy="1031453"/>
      </dsp:txXfrm>
    </dsp:sp>
    <dsp:sp modelId="{D058005E-3184-4001-BE20-0C1978ADD292}">
      <dsp:nvSpPr>
        <dsp:cNvPr id="0" name=""/>
        <dsp:cNvSpPr/>
      </dsp:nvSpPr>
      <dsp:spPr>
        <a:xfrm>
          <a:off x="5853883" y="1154205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sp:txBody>
      <dsp:txXfrm>
        <a:off x="5863192" y="1163514"/>
        <a:ext cx="1280125" cy="299212"/>
      </dsp:txXfrm>
    </dsp:sp>
    <dsp:sp modelId="{94B382CE-EF94-470F-955F-F25B020958D0}">
      <dsp:nvSpPr>
        <dsp:cNvPr id="0" name=""/>
        <dsp:cNvSpPr/>
      </dsp:nvSpPr>
      <dsp:spPr>
        <a:xfrm>
          <a:off x="5853883" y="1520933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sp:txBody>
      <dsp:txXfrm>
        <a:off x="5863192" y="1530242"/>
        <a:ext cx="1280125" cy="299212"/>
      </dsp:txXfrm>
    </dsp:sp>
    <dsp:sp modelId="{0BA8EA1B-AA81-482F-B26B-81EF3441706F}">
      <dsp:nvSpPr>
        <dsp:cNvPr id="0" name=""/>
        <dsp:cNvSpPr/>
      </dsp:nvSpPr>
      <dsp:spPr>
        <a:xfrm>
          <a:off x="5853883" y="1887660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sp:txBody>
      <dsp:txXfrm>
        <a:off x="5863192" y="1896969"/>
        <a:ext cx="1280125" cy="299212"/>
      </dsp:txXfrm>
    </dsp:sp>
    <dsp:sp modelId="{198F2BFE-8C82-4031-B663-8553201046DF}">
      <dsp:nvSpPr>
        <dsp:cNvPr id="0" name=""/>
        <dsp:cNvSpPr/>
      </dsp:nvSpPr>
      <dsp:spPr>
        <a:xfrm>
          <a:off x="5853883" y="2254388"/>
          <a:ext cx="1298743" cy="317830"/>
        </a:xfrm>
        <a:prstGeom prst="roundRect">
          <a:avLst>
            <a:gd name="adj" fmla="val 10000"/>
          </a:avLst>
        </a:prstGeom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sp:txBody>
      <dsp:txXfrm>
        <a:off x="5863192" y="2263697"/>
        <a:ext cx="1280125" cy="299212"/>
      </dsp:txXfrm>
    </dsp:sp>
    <dsp:sp modelId="{C4C17233-21B3-4CB8-8ECB-9E30ACA13F03}">
      <dsp:nvSpPr>
        <dsp:cNvPr id="0" name=""/>
        <dsp:cNvSpPr/>
      </dsp:nvSpPr>
      <dsp:spPr>
        <a:xfrm>
          <a:off x="5853883" y="2621115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sp:txBody>
      <dsp:txXfrm>
        <a:off x="5863192" y="2630424"/>
        <a:ext cx="1280125" cy="299212"/>
      </dsp:txXfrm>
    </dsp:sp>
    <dsp:sp modelId="{D47FFDCB-5A15-4E07-867F-1627AAFF2CCD}">
      <dsp:nvSpPr>
        <dsp:cNvPr id="0" name=""/>
        <dsp:cNvSpPr/>
      </dsp:nvSpPr>
      <dsp:spPr>
        <a:xfrm>
          <a:off x="5853883" y="2987843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sp:txBody>
      <dsp:txXfrm>
        <a:off x="5863192" y="2997152"/>
        <a:ext cx="1280125" cy="299212"/>
      </dsp:txXfrm>
    </dsp:sp>
    <dsp:sp modelId="{B8ADD79F-DC85-4A2F-8545-84F16340C667}">
      <dsp:nvSpPr>
        <dsp:cNvPr id="0" name=""/>
        <dsp:cNvSpPr/>
      </dsp:nvSpPr>
      <dsp:spPr>
        <a:xfrm>
          <a:off x="5853883" y="3354570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sp:txBody>
      <dsp:txXfrm>
        <a:off x="5863192" y="3363879"/>
        <a:ext cx="1280125" cy="299212"/>
      </dsp:txXfrm>
    </dsp:sp>
    <dsp:sp modelId="{C642ACA2-1131-4195-ACAA-35E5E1C62791}">
      <dsp:nvSpPr>
        <dsp:cNvPr id="0" name=""/>
        <dsp:cNvSpPr/>
      </dsp:nvSpPr>
      <dsp:spPr>
        <a:xfrm>
          <a:off x="7443691" y="345700"/>
          <a:ext cx="1623428" cy="343817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Хозяин</a:t>
          </a:r>
        </a:p>
      </dsp:txBody>
      <dsp:txXfrm>
        <a:off x="7443691" y="345700"/>
        <a:ext cx="1623428" cy="1031453"/>
      </dsp:txXfrm>
    </dsp:sp>
    <dsp:sp modelId="{28B30550-1169-43B6-815F-C77566C8E320}">
      <dsp:nvSpPr>
        <dsp:cNvPr id="0" name=""/>
        <dsp:cNvSpPr/>
      </dsp:nvSpPr>
      <dsp:spPr>
        <a:xfrm>
          <a:off x="7599069" y="1154205"/>
          <a:ext cx="1298743" cy="31783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sp:txBody>
      <dsp:txXfrm>
        <a:off x="7608378" y="1163514"/>
        <a:ext cx="1280125" cy="299212"/>
      </dsp:txXfrm>
    </dsp:sp>
    <dsp:sp modelId="{287098D0-BFCA-4AAD-8582-F3FEBDAE4DFE}">
      <dsp:nvSpPr>
        <dsp:cNvPr id="0" name=""/>
        <dsp:cNvSpPr/>
      </dsp:nvSpPr>
      <dsp:spPr>
        <a:xfrm>
          <a:off x="7599069" y="1520933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sp:txBody>
      <dsp:txXfrm>
        <a:off x="7608378" y="1530242"/>
        <a:ext cx="1280125" cy="299212"/>
      </dsp:txXfrm>
    </dsp:sp>
    <dsp:sp modelId="{89D0754F-DE22-405D-85E0-958536BFB5E6}">
      <dsp:nvSpPr>
        <dsp:cNvPr id="0" name=""/>
        <dsp:cNvSpPr/>
      </dsp:nvSpPr>
      <dsp:spPr>
        <a:xfrm>
          <a:off x="7599069" y="1887660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sp:txBody>
      <dsp:txXfrm>
        <a:off x="7608378" y="1896969"/>
        <a:ext cx="1280125" cy="299212"/>
      </dsp:txXfrm>
    </dsp:sp>
    <dsp:sp modelId="{548311A0-DA13-4FAB-9A6C-62A908F30312}">
      <dsp:nvSpPr>
        <dsp:cNvPr id="0" name=""/>
        <dsp:cNvSpPr/>
      </dsp:nvSpPr>
      <dsp:spPr>
        <a:xfrm>
          <a:off x="7599069" y="2254388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sp:txBody>
      <dsp:txXfrm>
        <a:off x="7608378" y="2263697"/>
        <a:ext cx="1280125" cy="299212"/>
      </dsp:txXfrm>
    </dsp:sp>
    <dsp:sp modelId="{9E254B79-EEF8-4D56-8C66-535B1EC928D8}">
      <dsp:nvSpPr>
        <dsp:cNvPr id="0" name=""/>
        <dsp:cNvSpPr/>
      </dsp:nvSpPr>
      <dsp:spPr>
        <a:xfrm>
          <a:off x="7599069" y="2621115"/>
          <a:ext cx="1298743" cy="31783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sp:txBody>
      <dsp:txXfrm>
        <a:off x="7608378" y="2630424"/>
        <a:ext cx="1280125" cy="299212"/>
      </dsp:txXfrm>
    </dsp:sp>
    <dsp:sp modelId="{01FACD67-BB7A-4B33-B9E8-D806631F01B5}">
      <dsp:nvSpPr>
        <dsp:cNvPr id="0" name=""/>
        <dsp:cNvSpPr/>
      </dsp:nvSpPr>
      <dsp:spPr>
        <a:xfrm>
          <a:off x="7599069" y="2987843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82000">
              <a:srgbClr val="D7E6F5"/>
            </a:gs>
            <a:gs pos="94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применима</a:t>
          </a:r>
        </a:p>
      </dsp:txBody>
      <dsp:txXfrm>
        <a:off x="7608378" y="2997152"/>
        <a:ext cx="1280125" cy="299212"/>
      </dsp:txXfrm>
    </dsp:sp>
    <dsp:sp modelId="{BBA9D724-AD0D-4720-8C07-7F681058D0A6}">
      <dsp:nvSpPr>
        <dsp:cNvPr id="0" name=""/>
        <dsp:cNvSpPr/>
      </dsp:nvSpPr>
      <dsp:spPr>
        <a:xfrm>
          <a:off x="7599069" y="3354570"/>
          <a:ext cx="1298743" cy="317830"/>
        </a:xfrm>
        <a:prstGeom prst="roundRect">
          <a:avLst>
            <a:gd name="adj" fmla="val 10000"/>
          </a:avLst>
        </a:prstGeom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sp:txBody>
      <dsp:txXfrm>
        <a:off x="7608378" y="3363879"/>
        <a:ext cx="1280125" cy="299212"/>
      </dsp:txXfrm>
    </dsp:sp>
    <dsp:sp modelId="{9384E657-3391-4BBD-AECE-E26D6A48FF85}">
      <dsp:nvSpPr>
        <dsp:cNvPr id="0" name=""/>
        <dsp:cNvSpPr/>
      </dsp:nvSpPr>
      <dsp:spPr>
        <a:xfrm>
          <a:off x="9188871" y="345700"/>
          <a:ext cx="1623428" cy="343817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1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135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Странник</a:t>
          </a:r>
        </a:p>
      </dsp:txBody>
      <dsp:txXfrm>
        <a:off x="9188871" y="345700"/>
        <a:ext cx="1623428" cy="1031453"/>
      </dsp:txXfrm>
    </dsp:sp>
    <dsp:sp modelId="{360EFA4F-8115-4F35-85DC-C05E00AA2A49}">
      <dsp:nvSpPr>
        <dsp:cNvPr id="0" name=""/>
        <dsp:cNvSpPr/>
      </dsp:nvSpPr>
      <dsp:spPr>
        <a:xfrm>
          <a:off x="9344255" y="1154205"/>
          <a:ext cx="1298743" cy="317830"/>
        </a:xfrm>
        <a:prstGeom prst="roundRect">
          <a:avLst>
            <a:gd name="adj" fmla="val 10000"/>
          </a:avLst>
        </a:prstGeom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sp:txBody>
      <dsp:txXfrm>
        <a:off x="9353564" y="1163514"/>
        <a:ext cx="1280125" cy="299212"/>
      </dsp:txXfrm>
    </dsp:sp>
    <dsp:sp modelId="{0D49925F-6E0A-403C-941E-E8CF6AE25088}">
      <dsp:nvSpPr>
        <dsp:cNvPr id="0" name=""/>
        <dsp:cNvSpPr/>
      </dsp:nvSpPr>
      <dsp:spPr>
        <a:xfrm>
          <a:off x="9344255" y="1520933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sp:txBody>
      <dsp:txXfrm>
        <a:off x="9353564" y="1530242"/>
        <a:ext cx="1280125" cy="299212"/>
      </dsp:txXfrm>
    </dsp:sp>
    <dsp:sp modelId="{3FC06853-02C4-4CB3-95C6-24945FAD828B}">
      <dsp:nvSpPr>
        <dsp:cNvPr id="0" name=""/>
        <dsp:cNvSpPr/>
      </dsp:nvSpPr>
      <dsp:spPr>
        <a:xfrm>
          <a:off x="9344255" y="1887660"/>
          <a:ext cx="1298743" cy="317830"/>
        </a:xfrm>
        <a:prstGeom prst="roundRect">
          <a:avLst>
            <a:gd name="adj" fmla="val 10000"/>
          </a:avLst>
        </a:prstGeom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sp:txBody>
      <dsp:txXfrm>
        <a:off x="9353564" y="1896969"/>
        <a:ext cx="1280125" cy="299212"/>
      </dsp:txXfrm>
    </dsp:sp>
    <dsp:sp modelId="{CF2A3629-856E-401A-9C52-E0FAC804683E}">
      <dsp:nvSpPr>
        <dsp:cNvPr id="0" name=""/>
        <dsp:cNvSpPr/>
      </dsp:nvSpPr>
      <dsp:spPr>
        <a:xfrm>
          <a:off x="9344255" y="2254388"/>
          <a:ext cx="1298743" cy="317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нейтральна</a:t>
          </a:r>
        </a:p>
      </dsp:txBody>
      <dsp:txXfrm>
        <a:off x="9353564" y="2263697"/>
        <a:ext cx="1280125" cy="299212"/>
      </dsp:txXfrm>
    </dsp:sp>
    <dsp:sp modelId="{441A62BC-157B-4A58-8D7D-9ECD464279FC}">
      <dsp:nvSpPr>
        <dsp:cNvPr id="0" name=""/>
        <dsp:cNvSpPr/>
      </dsp:nvSpPr>
      <dsp:spPr>
        <a:xfrm>
          <a:off x="9344255" y="2621115"/>
          <a:ext cx="1298743" cy="317830"/>
        </a:xfrm>
        <a:prstGeom prst="roundRect">
          <a:avLst>
            <a:gd name="adj" fmla="val 10000"/>
          </a:avLst>
        </a:prstGeom>
        <a:gradFill flip="none" rotWithShape="1">
          <a:gsLst>
            <a:gs pos="4054">
              <a:schemeClr val="accent1">
                <a:lumMod val="50000"/>
              </a:schemeClr>
            </a:gs>
            <a:gs pos="56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базовая</a:t>
          </a:r>
        </a:p>
      </dsp:txBody>
      <dsp:txXfrm>
        <a:off x="9353564" y="2630424"/>
        <a:ext cx="1280125" cy="299212"/>
      </dsp:txXfrm>
    </dsp:sp>
    <dsp:sp modelId="{C17B2880-4E68-450C-B1DA-D48B807DDC97}">
      <dsp:nvSpPr>
        <dsp:cNvPr id="0" name=""/>
        <dsp:cNvSpPr/>
      </dsp:nvSpPr>
      <dsp:spPr>
        <a:xfrm>
          <a:off x="9344255" y="2987843"/>
          <a:ext cx="1298743" cy="31783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sp:txBody>
      <dsp:txXfrm>
        <a:off x="9353564" y="2997152"/>
        <a:ext cx="1280125" cy="299212"/>
      </dsp:txXfrm>
    </dsp:sp>
    <dsp:sp modelId="{97BF834D-4EDC-4747-8D4B-5D66ED1840E3}">
      <dsp:nvSpPr>
        <dsp:cNvPr id="0" name=""/>
        <dsp:cNvSpPr/>
      </dsp:nvSpPr>
      <dsp:spPr>
        <a:xfrm>
          <a:off x="9344255" y="3354570"/>
          <a:ext cx="1298743" cy="317830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запрещена</a:t>
          </a:r>
        </a:p>
      </dsp:txBody>
      <dsp:txXfrm>
        <a:off x="9353564" y="3363879"/>
        <a:ext cx="1280125" cy="299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4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1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29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58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90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39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84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1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71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64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7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33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80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48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0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3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9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8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5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0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9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0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6783" y="1977290"/>
            <a:ext cx="9197356" cy="164630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rPr>
              <a:t>ТЕМА: «Совершенствование управления персоналом в системе государственной службы (на примере Федеральной антимонопольной службы России)»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704917"/>
              </p:ext>
            </p:extLst>
          </p:nvPr>
        </p:nvGraphicFramePr>
        <p:xfrm>
          <a:off x="837126" y="4465982"/>
          <a:ext cx="10281447" cy="2059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8686">
                  <a:extLst>
                    <a:ext uri="{9D8B030D-6E8A-4147-A177-3AD203B41FA5}">
                      <a16:colId xmlns:a16="http://schemas.microsoft.com/office/drawing/2014/main" val="568635072"/>
                    </a:ext>
                  </a:extLst>
                </a:gridCol>
                <a:gridCol w="5142761">
                  <a:extLst>
                    <a:ext uri="{9D8B030D-6E8A-4147-A177-3AD203B41FA5}">
                      <a16:colId xmlns:a16="http://schemas.microsoft.com/office/drawing/2014/main" val="682522530"/>
                    </a:ext>
                  </a:extLst>
                </a:gridCol>
              </a:tblGrid>
              <a:tr h="2059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Чистякова Екатерина Анатольевна, магистрант ГБОУ ВО</a:t>
                      </a:r>
                      <a:r>
                        <a:rPr lang="ru-RU" sz="2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МО «Академия социального управления»</a:t>
                      </a:r>
                      <a:endParaRPr lang="ru-R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12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271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729" y="133082"/>
            <a:ext cx="11579227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Введение коэффициента премирования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475" y="1384540"/>
            <a:ext cx="3221865" cy="251638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200" dirty="0"/>
              <a:t>Количество «закрытых» обращений по сравнению с предыдущего кварталом.</a:t>
            </a:r>
          </a:p>
          <a:p>
            <a:pPr marL="0" lvl="0" indent="0">
              <a:buNone/>
            </a:pPr>
            <a:r>
              <a:rPr lang="ru-RU" sz="2200" dirty="0"/>
              <a:t>Количество обращений с просроченным сроком рассмотрения.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89851" y="1384540"/>
            <a:ext cx="1841678" cy="25242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Сотрудники, ответственные за ведение статистики по выполненной каждым сотрудником работы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034560" y="1924021"/>
            <a:ext cx="862884" cy="1429555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9060692" y="3775421"/>
            <a:ext cx="690337" cy="1429555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91286" y="1202091"/>
            <a:ext cx="2873614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Руководителем отдела выставляется оценка каждому сотруднику по количеству и качеству выполненной работы, помимо производства по обращениям в ФАС России.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53071" y="4915984"/>
            <a:ext cx="3305577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передается руководителю Управления, который оценивает работу руководителя отдела.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325371" y="1994474"/>
            <a:ext cx="862884" cy="1429555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24301" y="4268694"/>
            <a:ext cx="2103019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передается ответственному за ведение статистики по выполнению работы.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6808753" y="4930075"/>
            <a:ext cx="862884" cy="1429555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3679983" y="4930076"/>
            <a:ext cx="862884" cy="1429555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79270" y="4576470"/>
            <a:ext cx="2319279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Ответственный складывает 1 и 3 критерии и отнимает от получившегося числа 2 критерий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16200000">
            <a:off x="1777334" y="3527857"/>
            <a:ext cx="433427" cy="1429555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337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Оценка эффективности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1374"/>
            <a:ext cx="10838805" cy="4726174"/>
          </a:xfrm>
        </p:spPr>
        <p:txBody>
          <a:bodyPr>
            <a:noAutofit/>
          </a:bodyPr>
          <a:lstStyle/>
          <a:p>
            <a:r>
              <a:rPr lang="ru-RU" dirty="0"/>
              <a:t>Для оценки эффективности результатов мероприятий необходимо систематически проводить опрос сотрудников Федеральной антимонопольной службы на выявление степени удовлетворенности их работой в ведомстве. </a:t>
            </a:r>
          </a:p>
          <a:p>
            <a:r>
              <a:rPr lang="ru-RU" dirty="0"/>
              <a:t>Математическая обработка и мониторинг результатов данных мероприятий позволят корректировать предложения и реально улучшать степень удовлетворенности персонала работой и снижать уровень текучести кадров Федеральной антимонопольной службы России.</a:t>
            </a:r>
          </a:p>
        </p:txBody>
      </p:sp>
    </p:spTree>
    <p:extLst>
      <p:ext uri="{BB962C8B-B14F-4D97-AF65-F5344CB8AC3E}">
        <p14:creationId xmlns:p14="http://schemas.microsoft.com/office/powerpoint/2010/main" val="1089879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0261" y="3149600"/>
            <a:ext cx="9149684" cy="72571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3641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73893"/>
            <a:ext cx="10693031" cy="4867470"/>
          </a:xfrm>
        </p:spPr>
        <p:txBody>
          <a:bodyPr>
            <a:normAutofit/>
          </a:bodyPr>
          <a:lstStyle/>
          <a:p>
            <a:r>
              <a:rPr lang="ru-RU" sz="2800" dirty="0"/>
              <a:t>Объектом исследования является </a:t>
            </a:r>
            <a:r>
              <a:rPr lang="ru-RU" sz="2800" b="1" dirty="0"/>
              <a:t>Федеральная антимонопольная служба России.</a:t>
            </a:r>
          </a:p>
          <a:p>
            <a:r>
              <a:rPr lang="ru-RU" sz="2800" dirty="0"/>
              <a:t>Предмет исследования – </a:t>
            </a:r>
            <a:r>
              <a:rPr lang="ru-RU" sz="2800" b="1" dirty="0"/>
              <a:t>управление персоналом в системе государственной службы.</a:t>
            </a:r>
          </a:p>
          <a:p>
            <a:r>
              <a:rPr lang="ru-RU" sz="2800" dirty="0"/>
              <a:t>Цель исследования состоит в </a:t>
            </a:r>
            <a:r>
              <a:rPr lang="ru-RU" sz="2800" b="1" dirty="0"/>
              <a:t>разработке предложений по совершенствованию управления персоналом в системе государственной службы в Федеральной антимонопольной службе России.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07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112" y="313038"/>
            <a:ext cx="8596668" cy="811427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Задачи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2" y="1124465"/>
            <a:ext cx="10878563" cy="552347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изучение содержания и принципов управления персоналом в системе государственной службы; </a:t>
            </a:r>
          </a:p>
          <a:p>
            <a:pPr lvl="0"/>
            <a:r>
              <a:rPr lang="ru-RU" dirty="0"/>
              <a:t>изучение и анализ законодательной базы Российской Федерации в сфере государственной гражданской службы; </a:t>
            </a:r>
          </a:p>
          <a:p>
            <a:pPr lvl="0"/>
            <a:r>
              <a:rPr lang="ru-RU" dirty="0"/>
              <a:t>изучение и анализ зарубежного опыта управления персоналом в системе государственной службы;</a:t>
            </a:r>
          </a:p>
          <a:p>
            <a:pPr lvl="0"/>
            <a:r>
              <a:rPr lang="ru-RU" dirty="0"/>
              <a:t>проведение анализа направлений деятельности и структуры Федеральной антимонопольной службы России;</a:t>
            </a:r>
          </a:p>
          <a:p>
            <a:pPr lvl="0"/>
            <a:r>
              <a:rPr lang="ru-RU" dirty="0"/>
              <a:t>проведение анализа структуры управления персоналом Федеральной антимонопольной службе России;</a:t>
            </a:r>
          </a:p>
          <a:p>
            <a:pPr lvl="0"/>
            <a:r>
              <a:rPr lang="ru-RU" dirty="0"/>
              <a:t>разработка предложений по совершенствованию системы мотивации персонала в Федеральной антимонопольной службе России;</a:t>
            </a:r>
          </a:p>
          <a:p>
            <a:pPr lvl="0"/>
            <a:r>
              <a:rPr lang="ru-RU" dirty="0"/>
              <a:t>разработка предложений по увеличению степени удовлетворенности персонала работой и уменьшению текучести кадров в Федеральной антимонопольной службе России;</a:t>
            </a:r>
          </a:p>
          <a:p>
            <a:pPr lvl="0"/>
            <a:r>
              <a:rPr lang="ru-RU" dirty="0"/>
              <a:t>разработка предложений по совершенствованию системы материального стимулирования персонала.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29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42" y="333268"/>
            <a:ext cx="11363093" cy="687149"/>
          </a:xfrm>
        </p:spPr>
        <p:txBody>
          <a:bodyPr>
            <a:normAutofit/>
          </a:bodyPr>
          <a:lstStyle/>
          <a:p>
            <a:r>
              <a:rPr lang="ru-RU" sz="4200" dirty="0">
                <a:solidFill>
                  <a:schemeClr val="accent1">
                    <a:lumMod val="50000"/>
                  </a:schemeClr>
                </a:solidFill>
              </a:rPr>
              <a:t>Мотивационные типы сотрудников ФАС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868" y="5668545"/>
            <a:ext cx="10610505" cy="1028470"/>
          </a:xfrm>
        </p:spPr>
        <p:txBody>
          <a:bodyPr>
            <a:normAutofit/>
          </a:bodyPr>
          <a:lstStyle/>
          <a:p>
            <a:r>
              <a:rPr lang="ru-RU" sz="2000" dirty="0"/>
              <a:t>Наибольший процент ответов соответствует типу мотивации «профессионал», а на втором месте – «патриот».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07230136"/>
              </p:ext>
            </p:extLst>
          </p:nvPr>
        </p:nvGraphicFramePr>
        <p:xfrm>
          <a:off x="2282173" y="1197531"/>
          <a:ext cx="7661430" cy="429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860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977" y="250194"/>
            <a:ext cx="10812657" cy="1494971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Соответствие мотивационных типов и форм стимулирования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681428"/>
              </p:ext>
            </p:extLst>
          </p:nvPr>
        </p:nvGraphicFramePr>
        <p:xfrm>
          <a:off x="677334" y="1882618"/>
          <a:ext cx="1081230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699400" y="1607712"/>
            <a:ext cx="6057886" cy="54981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5FCBEF">
                  <a:lumMod val="75000"/>
                </a:srgbClr>
              </a:gs>
              <a:gs pos="50000">
                <a:srgbClr val="5FCBEF">
                  <a:hueOff val="0"/>
                  <a:satOff val="0"/>
                  <a:lumOff val="0"/>
                  <a:alphaOff val="0"/>
                  <a:lumMod val="105000"/>
                  <a:satMod val="103000"/>
                  <a:tint val="73000"/>
                </a:srgbClr>
              </a:gs>
              <a:gs pos="100000">
                <a:srgbClr val="5FCBEF">
                  <a:hueOff val="0"/>
                  <a:satOff val="0"/>
                  <a:lumOff val="0"/>
                  <a:alphaOff val="0"/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30480" tIns="22860" rIns="30480" bIns="22860" numCol="1" spcCol="1270" anchor="ctr" anchorCtr="0">
            <a:noAutofit/>
          </a:bodyPr>
          <a:lstStyle/>
          <a:p>
            <a:pPr algn="ctr"/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Типы трудовой мотивации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6977" y="5764055"/>
            <a:ext cx="108126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Базовыми методами стимулирования для персонала ФАС России являются организационное и моральное стимулирование, а применимыми являются участие в управлении, денежное и натуральное стимулирование.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100690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544" y="133587"/>
            <a:ext cx="8596668" cy="10248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Удовлетворенность сотрудников ФАС России факторами труда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785113" y="1457739"/>
            <a:ext cx="5102087" cy="493815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Средний балл по общей удовлетворенности сотрудников ФАС России трудом составляет </a:t>
            </a:r>
            <a:r>
              <a:rPr lang="ru-RU" b="1" dirty="0"/>
              <a:t>3,98. </a:t>
            </a:r>
          </a:p>
          <a:p>
            <a:r>
              <a:rPr lang="ru-RU" dirty="0"/>
              <a:t>Данную характеристику можно улучшить посредством повышения удовлетворенности по ряду факторов, таких как: </a:t>
            </a:r>
            <a:r>
              <a:rPr lang="ru-RU" b="1" dirty="0"/>
              <a:t>моральная мотивация, уровень заработной платы и зависимость оплаты труда от результатов работы.</a:t>
            </a:r>
          </a:p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70567955"/>
              </p:ext>
            </p:extLst>
          </p:nvPr>
        </p:nvGraphicFramePr>
        <p:xfrm>
          <a:off x="293620" y="1158473"/>
          <a:ext cx="6313242" cy="266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95451094"/>
              </p:ext>
            </p:extLst>
          </p:nvPr>
        </p:nvGraphicFramePr>
        <p:xfrm>
          <a:off x="293620" y="4005331"/>
          <a:ext cx="6313242" cy="26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756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786" y="339143"/>
            <a:ext cx="1120538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Проблемы в сфере управления персоналом в Федеральной антимонопольной службе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66121"/>
            <a:ext cx="10515600" cy="3910841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недостаточный уровень мотивации персонала</a:t>
            </a:r>
          </a:p>
          <a:p>
            <a:pPr lvl="0"/>
            <a:r>
              <a:rPr lang="ru-RU" sz="2800" dirty="0"/>
              <a:t>низкий уровень удовлетворенности персонала своим трудом по ряду факторов: уровень заработной платы, зависимость оплаты труда от результатов работы и моральная мотивацией</a:t>
            </a:r>
          </a:p>
          <a:p>
            <a:pPr lvl="0"/>
            <a:r>
              <a:rPr lang="ru-RU" sz="2800" dirty="0"/>
              <a:t>высокий уровень текучести кадров.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12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680" y="298916"/>
            <a:ext cx="10096146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Предложения по совершенствованию мотивации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073499"/>
            <a:ext cx="10825554" cy="4456089"/>
          </a:xfrm>
        </p:spPr>
        <p:txBody>
          <a:bodyPr>
            <a:noAutofit/>
          </a:bodyPr>
          <a:lstStyle/>
          <a:p>
            <a:r>
              <a:rPr lang="ru-RU" sz="2400" dirty="0"/>
              <a:t>Проведение стимулирующих мероприятий для сотрудников ФАС России, выполняющих особенно сложную, ответственную или дополнительную работу, таких как проведение дополнительного обучения, участие в семинарах, конференциях и т.п.;</a:t>
            </a:r>
          </a:p>
          <a:p>
            <a:pPr lvl="0"/>
            <a:r>
              <a:rPr lang="ru-RU" sz="2400" dirty="0"/>
              <a:t>Создание на внутреннем портале ФАС России раздела «Достижения сотрудников»;</a:t>
            </a:r>
          </a:p>
          <a:p>
            <a:pPr lvl="0"/>
            <a:r>
              <a:rPr lang="ru-RU" sz="2400" dirty="0"/>
              <a:t>Повышение участия рядовых сотрудников в управлении посредством внесения на обсуждение руководством идей и предложений по совершенствованию деятельности отдельных сотрудников, отделов или Управления в целом.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862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3618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Основные мероприятия, направленные на сокращение уровня текучести кадров и увеличения удовлетворенности трудом: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718486"/>
            <a:ext cx="10825553" cy="1930787"/>
          </a:xfrm>
        </p:spPr>
        <p:txBody>
          <a:bodyPr/>
          <a:lstStyle/>
          <a:p>
            <a:pPr lvl="0"/>
            <a:r>
              <a:rPr lang="ru-RU" sz="2800" dirty="0"/>
              <a:t>Введение коэффициента премирования;</a:t>
            </a:r>
          </a:p>
          <a:p>
            <a:pPr lvl="0"/>
            <a:r>
              <a:rPr lang="ru-RU" sz="2800" dirty="0"/>
              <a:t>Проведение систематических корпоративных вечеров и праздников.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62198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TM02900743[[fn=Природа]]</Template>
  <TotalTime>3927</TotalTime>
  <Words>619</Words>
  <Application>Microsoft Office PowerPoint</Application>
  <PresentationFormat>Широкоэкранный</PresentationFormat>
  <Paragraphs>101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Times New Roman</vt:lpstr>
      <vt:lpstr>Wingdings 2</vt:lpstr>
      <vt:lpstr>HDOfficeLightV0</vt:lpstr>
      <vt:lpstr>1_HDOfficeLightV0</vt:lpstr>
      <vt:lpstr>ТЕМА: «Совершенствование управления персоналом в системе государственной службы (на примере Федеральной антимонопольной службы России)»</vt:lpstr>
      <vt:lpstr>Презентация PowerPoint</vt:lpstr>
      <vt:lpstr>Задачи исследования</vt:lpstr>
      <vt:lpstr>Мотивационные типы сотрудников ФАС России</vt:lpstr>
      <vt:lpstr>Соответствие мотивационных типов и форм стимулирования</vt:lpstr>
      <vt:lpstr>Удовлетворенность сотрудников ФАС России факторами труда</vt:lpstr>
      <vt:lpstr>Проблемы в сфере управления персоналом в Федеральной антимонопольной службе России</vt:lpstr>
      <vt:lpstr>Предложения по совершенствованию мотивации </vt:lpstr>
      <vt:lpstr>Основные мероприятия, направленные на сокращение уровня текучести кадров и увеличения удовлетворенности трудом: </vt:lpstr>
      <vt:lpstr>Введение коэффициента премирования</vt:lpstr>
      <vt:lpstr>Оценка эффективности мероприятий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ВО МО «Академия социального управления»   Факультет управления Кафедра государственного и муниципального управления       Выпускная квалификационная работа (бакалаврская работа)   ТЕМА: «Совершенствование управления персоналом в системе государственной службы (на примере Федеральной антимонопольной службы России)»</dc:title>
  <dc:creator>Екатерина Чистякова</dc:creator>
  <cp:lastModifiedBy>во</cp:lastModifiedBy>
  <cp:revision>24</cp:revision>
  <dcterms:created xsi:type="dcterms:W3CDTF">2016-06-01T11:27:11Z</dcterms:created>
  <dcterms:modified xsi:type="dcterms:W3CDTF">2016-09-28T20:28:15Z</dcterms:modified>
</cp:coreProperties>
</file>