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9" r:id="rId2"/>
  </p:sldMasterIdLst>
  <p:sldIdLst>
    <p:sldId id="256" r:id="rId3"/>
    <p:sldId id="263" r:id="rId4"/>
    <p:sldId id="257" r:id="rId5"/>
    <p:sldId id="258" r:id="rId6"/>
    <p:sldId id="260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о" initials="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25151-C5A2-4E4D-9CC4-B053A337EC6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0E0A20-C4BB-4BBB-A6C3-475897086F22}">
      <dgm:prSet phldrT="[Текст]"/>
      <dgm:spPr/>
      <dgm:t>
        <a:bodyPr/>
        <a:lstStyle/>
        <a:p>
          <a:r>
            <a:rPr lang="ru-RU" i="1" dirty="0"/>
            <a:t>Структурное подразделение вуза</a:t>
          </a:r>
        </a:p>
      </dgm:t>
    </dgm:pt>
    <dgm:pt modelId="{DF4A1A4E-3100-47FC-B691-795137BB117B}" type="parTrans" cxnId="{5CC946CE-1AB2-492F-9FB3-E0575A88AE51}">
      <dgm:prSet/>
      <dgm:spPr/>
      <dgm:t>
        <a:bodyPr/>
        <a:lstStyle/>
        <a:p>
          <a:endParaRPr lang="ru-RU"/>
        </a:p>
      </dgm:t>
    </dgm:pt>
    <dgm:pt modelId="{FEA4A888-D9D8-446E-B1B6-9B6B9FE6D36A}" type="sibTrans" cxnId="{5CC946CE-1AB2-492F-9FB3-E0575A88AE51}">
      <dgm:prSet/>
      <dgm:spPr/>
      <dgm:t>
        <a:bodyPr/>
        <a:lstStyle/>
        <a:p>
          <a:endParaRPr lang="ru-RU"/>
        </a:p>
      </dgm:t>
    </dgm:pt>
    <dgm:pt modelId="{CCD50597-DB8B-4CF7-983E-A5ABF6CCAD89}">
      <dgm:prSet phldrT="[Текст]"/>
      <dgm:spPr/>
      <dgm:t>
        <a:bodyPr/>
        <a:lstStyle/>
        <a:p>
          <a:r>
            <a:rPr lang="ru-RU" dirty="0"/>
            <a:t>Региональный Центр профориентации</a:t>
          </a:r>
        </a:p>
      </dgm:t>
    </dgm:pt>
    <dgm:pt modelId="{0A103B42-A60A-4381-B519-DD4E00F13DF5}" type="parTrans" cxnId="{A00A100E-6612-46EC-8D96-38022E5CB785}">
      <dgm:prSet/>
      <dgm:spPr/>
      <dgm:t>
        <a:bodyPr/>
        <a:lstStyle/>
        <a:p>
          <a:endParaRPr lang="ru-RU"/>
        </a:p>
      </dgm:t>
    </dgm:pt>
    <dgm:pt modelId="{C5C43D23-4AAC-4EE0-A77A-01E09D66605C}" type="sibTrans" cxnId="{A00A100E-6612-46EC-8D96-38022E5CB785}">
      <dgm:prSet/>
      <dgm:spPr/>
      <dgm:t>
        <a:bodyPr/>
        <a:lstStyle/>
        <a:p>
          <a:endParaRPr lang="ru-RU"/>
        </a:p>
      </dgm:t>
    </dgm:pt>
    <dgm:pt modelId="{8FE20110-C9E4-44E5-B0BE-7DA970EA7E0C}">
      <dgm:prSet phldrT="[Текст]"/>
      <dgm:spPr/>
      <dgm:t>
        <a:bodyPr/>
        <a:lstStyle/>
        <a:p>
          <a:r>
            <a:rPr lang="ru-RU" dirty="0"/>
            <a:t>Отдел содействия трудоустройству выпускников</a:t>
          </a:r>
        </a:p>
      </dgm:t>
    </dgm:pt>
    <dgm:pt modelId="{2216C6B5-844D-45E5-A6A4-76428784D325}" type="parTrans" cxnId="{CC1FDBA2-10F6-469B-89BB-E33DE60A5BAF}">
      <dgm:prSet/>
      <dgm:spPr/>
      <dgm:t>
        <a:bodyPr/>
        <a:lstStyle/>
        <a:p>
          <a:endParaRPr lang="ru-RU"/>
        </a:p>
      </dgm:t>
    </dgm:pt>
    <dgm:pt modelId="{AF3F2B60-6F58-4F4D-A190-6AF17809646E}" type="sibTrans" cxnId="{CC1FDBA2-10F6-469B-89BB-E33DE60A5BAF}">
      <dgm:prSet/>
      <dgm:spPr/>
      <dgm:t>
        <a:bodyPr/>
        <a:lstStyle/>
        <a:p>
          <a:endParaRPr lang="ru-RU"/>
        </a:p>
      </dgm:t>
    </dgm:pt>
    <dgm:pt modelId="{1B3EEBC4-4D2A-4DC1-B289-02E0C96C919A}" type="pres">
      <dgm:prSet presAssocID="{35325151-C5A2-4E4D-9CC4-B053A337EC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A01E0D-BC26-48C7-A8CF-5C742FD926BA}" type="pres">
      <dgm:prSet presAssocID="{F90E0A20-C4BB-4BBB-A6C3-475897086F22}" presName="hierRoot1" presStyleCnt="0"/>
      <dgm:spPr/>
    </dgm:pt>
    <dgm:pt modelId="{1192E024-41C8-4CA3-B8FA-F6F9EC9E45BA}" type="pres">
      <dgm:prSet presAssocID="{F90E0A20-C4BB-4BBB-A6C3-475897086F22}" presName="composite" presStyleCnt="0"/>
      <dgm:spPr/>
    </dgm:pt>
    <dgm:pt modelId="{1E579ADE-71CE-46C1-ACD1-FCD1B1685559}" type="pres">
      <dgm:prSet presAssocID="{F90E0A20-C4BB-4BBB-A6C3-475897086F22}" presName="background" presStyleLbl="node0" presStyleIdx="0" presStyleCnt="1"/>
      <dgm:spPr/>
    </dgm:pt>
    <dgm:pt modelId="{31FAE6BA-7A7B-49E6-AF6B-41981505A2E8}" type="pres">
      <dgm:prSet presAssocID="{F90E0A20-C4BB-4BBB-A6C3-475897086F2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997340-E26C-4AE0-B9C5-CCD7AF7F78C6}" type="pres">
      <dgm:prSet presAssocID="{F90E0A20-C4BB-4BBB-A6C3-475897086F22}" presName="hierChild2" presStyleCnt="0"/>
      <dgm:spPr/>
    </dgm:pt>
    <dgm:pt modelId="{700265CC-964B-40AE-A5BE-4583A6579EF1}" type="pres">
      <dgm:prSet presAssocID="{0A103B42-A60A-4381-B519-DD4E00F13DF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51E92F4-6F05-4514-A9E3-2DF26C85B60A}" type="pres">
      <dgm:prSet presAssocID="{CCD50597-DB8B-4CF7-983E-A5ABF6CCAD89}" presName="hierRoot2" presStyleCnt="0"/>
      <dgm:spPr/>
    </dgm:pt>
    <dgm:pt modelId="{879A1CEF-1405-4292-A2FA-2A482A2C7D9C}" type="pres">
      <dgm:prSet presAssocID="{CCD50597-DB8B-4CF7-983E-A5ABF6CCAD89}" presName="composite2" presStyleCnt="0"/>
      <dgm:spPr/>
    </dgm:pt>
    <dgm:pt modelId="{41AF28F6-0268-4142-BE27-FA7E3A0C2BA4}" type="pres">
      <dgm:prSet presAssocID="{CCD50597-DB8B-4CF7-983E-A5ABF6CCAD89}" presName="background2" presStyleLbl="node2" presStyleIdx="0" presStyleCnt="2"/>
      <dgm:spPr/>
    </dgm:pt>
    <dgm:pt modelId="{8D406E41-D87D-4F83-BBA0-CC403EE97130}" type="pres">
      <dgm:prSet presAssocID="{CCD50597-DB8B-4CF7-983E-A5ABF6CCAD8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B3E462-6113-4BF2-A470-026B84FB3B88}" type="pres">
      <dgm:prSet presAssocID="{CCD50597-DB8B-4CF7-983E-A5ABF6CCAD89}" presName="hierChild3" presStyleCnt="0"/>
      <dgm:spPr/>
    </dgm:pt>
    <dgm:pt modelId="{589D2994-CFD8-4B87-956F-0FF18DD1091F}" type="pres">
      <dgm:prSet presAssocID="{2216C6B5-844D-45E5-A6A4-76428784D32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F59138F-CFAA-4A48-8CA5-4671B7DF46ED}" type="pres">
      <dgm:prSet presAssocID="{8FE20110-C9E4-44E5-B0BE-7DA970EA7E0C}" presName="hierRoot2" presStyleCnt="0"/>
      <dgm:spPr/>
    </dgm:pt>
    <dgm:pt modelId="{92B7D304-FBAC-4BFF-8099-CA31E6B00BA5}" type="pres">
      <dgm:prSet presAssocID="{8FE20110-C9E4-44E5-B0BE-7DA970EA7E0C}" presName="composite2" presStyleCnt="0"/>
      <dgm:spPr/>
    </dgm:pt>
    <dgm:pt modelId="{AC3D6A72-0025-4FA0-9F8F-7CA62D4035EE}" type="pres">
      <dgm:prSet presAssocID="{8FE20110-C9E4-44E5-B0BE-7DA970EA7E0C}" presName="background2" presStyleLbl="node2" presStyleIdx="1" presStyleCnt="2"/>
      <dgm:spPr/>
    </dgm:pt>
    <dgm:pt modelId="{B73DE68A-16D1-4435-9F0D-A1219E3661C3}" type="pres">
      <dgm:prSet presAssocID="{8FE20110-C9E4-44E5-B0BE-7DA970EA7E0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4D2927-AFC1-41A6-AC3A-16127E9E4584}" type="pres">
      <dgm:prSet presAssocID="{8FE20110-C9E4-44E5-B0BE-7DA970EA7E0C}" presName="hierChild3" presStyleCnt="0"/>
      <dgm:spPr/>
    </dgm:pt>
  </dgm:ptLst>
  <dgm:cxnLst>
    <dgm:cxn modelId="{4DBCEA4E-D323-408B-B0DE-448D7B0D56D9}" type="presOf" srcId="{35325151-C5A2-4E4D-9CC4-B053A337EC65}" destId="{1B3EEBC4-4D2A-4DC1-B289-02E0C96C919A}" srcOrd="0" destOrd="0" presId="urn:microsoft.com/office/officeart/2005/8/layout/hierarchy1"/>
    <dgm:cxn modelId="{5CC946CE-1AB2-492F-9FB3-E0575A88AE51}" srcId="{35325151-C5A2-4E4D-9CC4-B053A337EC65}" destId="{F90E0A20-C4BB-4BBB-A6C3-475897086F22}" srcOrd="0" destOrd="0" parTransId="{DF4A1A4E-3100-47FC-B691-795137BB117B}" sibTransId="{FEA4A888-D9D8-446E-B1B6-9B6B9FE6D36A}"/>
    <dgm:cxn modelId="{C8CC9870-CEEE-4196-AD9A-DFF087169AA9}" type="presOf" srcId="{CCD50597-DB8B-4CF7-983E-A5ABF6CCAD89}" destId="{8D406E41-D87D-4F83-BBA0-CC403EE97130}" srcOrd="0" destOrd="0" presId="urn:microsoft.com/office/officeart/2005/8/layout/hierarchy1"/>
    <dgm:cxn modelId="{E268E6BE-4529-4B75-A311-0E2A4E2CB329}" type="presOf" srcId="{F90E0A20-C4BB-4BBB-A6C3-475897086F22}" destId="{31FAE6BA-7A7B-49E6-AF6B-41981505A2E8}" srcOrd="0" destOrd="0" presId="urn:microsoft.com/office/officeart/2005/8/layout/hierarchy1"/>
    <dgm:cxn modelId="{F60FFA3D-A88F-4D89-AD7E-6098614C6419}" type="presOf" srcId="{0A103B42-A60A-4381-B519-DD4E00F13DF5}" destId="{700265CC-964B-40AE-A5BE-4583A6579EF1}" srcOrd="0" destOrd="0" presId="urn:microsoft.com/office/officeart/2005/8/layout/hierarchy1"/>
    <dgm:cxn modelId="{C2828D82-E8AA-44C4-93B7-24BAEED7DD44}" type="presOf" srcId="{8FE20110-C9E4-44E5-B0BE-7DA970EA7E0C}" destId="{B73DE68A-16D1-4435-9F0D-A1219E3661C3}" srcOrd="0" destOrd="0" presId="urn:microsoft.com/office/officeart/2005/8/layout/hierarchy1"/>
    <dgm:cxn modelId="{CC1FDBA2-10F6-469B-89BB-E33DE60A5BAF}" srcId="{F90E0A20-C4BB-4BBB-A6C3-475897086F22}" destId="{8FE20110-C9E4-44E5-B0BE-7DA970EA7E0C}" srcOrd="1" destOrd="0" parTransId="{2216C6B5-844D-45E5-A6A4-76428784D325}" sibTransId="{AF3F2B60-6F58-4F4D-A190-6AF17809646E}"/>
    <dgm:cxn modelId="{B5FB4CE9-A308-4A48-9216-AAB0E2996C94}" type="presOf" srcId="{2216C6B5-844D-45E5-A6A4-76428784D325}" destId="{589D2994-CFD8-4B87-956F-0FF18DD1091F}" srcOrd="0" destOrd="0" presId="urn:microsoft.com/office/officeart/2005/8/layout/hierarchy1"/>
    <dgm:cxn modelId="{A00A100E-6612-46EC-8D96-38022E5CB785}" srcId="{F90E0A20-C4BB-4BBB-A6C3-475897086F22}" destId="{CCD50597-DB8B-4CF7-983E-A5ABF6CCAD89}" srcOrd="0" destOrd="0" parTransId="{0A103B42-A60A-4381-B519-DD4E00F13DF5}" sibTransId="{C5C43D23-4AAC-4EE0-A77A-01E09D66605C}"/>
    <dgm:cxn modelId="{5EF75414-FEA6-4772-B31F-8E39466C314B}" type="presParOf" srcId="{1B3EEBC4-4D2A-4DC1-B289-02E0C96C919A}" destId="{2CA01E0D-BC26-48C7-A8CF-5C742FD926BA}" srcOrd="0" destOrd="0" presId="urn:microsoft.com/office/officeart/2005/8/layout/hierarchy1"/>
    <dgm:cxn modelId="{E2A7D094-E8E5-4FEC-AC2F-9D04B3AA7F2E}" type="presParOf" srcId="{2CA01E0D-BC26-48C7-A8CF-5C742FD926BA}" destId="{1192E024-41C8-4CA3-B8FA-F6F9EC9E45BA}" srcOrd="0" destOrd="0" presId="urn:microsoft.com/office/officeart/2005/8/layout/hierarchy1"/>
    <dgm:cxn modelId="{EFE930C4-E177-4852-B94C-85A9B4413A76}" type="presParOf" srcId="{1192E024-41C8-4CA3-B8FA-F6F9EC9E45BA}" destId="{1E579ADE-71CE-46C1-ACD1-FCD1B1685559}" srcOrd="0" destOrd="0" presId="urn:microsoft.com/office/officeart/2005/8/layout/hierarchy1"/>
    <dgm:cxn modelId="{09CDEADB-8F7D-4E80-B85D-0BA0F9448566}" type="presParOf" srcId="{1192E024-41C8-4CA3-B8FA-F6F9EC9E45BA}" destId="{31FAE6BA-7A7B-49E6-AF6B-41981505A2E8}" srcOrd="1" destOrd="0" presId="urn:microsoft.com/office/officeart/2005/8/layout/hierarchy1"/>
    <dgm:cxn modelId="{DD5C3DB1-DCF6-43BF-B100-1AB0CA5D35A8}" type="presParOf" srcId="{2CA01E0D-BC26-48C7-A8CF-5C742FD926BA}" destId="{18997340-E26C-4AE0-B9C5-CCD7AF7F78C6}" srcOrd="1" destOrd="0" presId="urn:microsoft.com/office/officeart/2005/8/layout/hierarchy1"/>
    <dgm:cxn modelId="{ADEF1D05-5D99-452F-AEAF-AEF112205D95}" type="presParOf" srcId="{18997340-E26C-4AE0-B9C5-CCD7AF7F78C6}" destId="{700265CC-964B-40AE-A5BE-4583A6579EF1}" srcOrd="0" destOrd="0" presId="urn:microsoft.com/office/officeart/2005/8/layout/hierarchy1"/>
    <dgm:cxn modelId="{7B262D42-C25B-47CB-94C1-4901DB08868A}" type="presParOf" srcId="{18997340-E26C-4AE0-B9C5-CCD7AF7F78C6}" destId="{951E92F4-6F05-4514-A9E3-2DF26C85B60A}" srcOrd="1" destOrd="0" presId="urn:microsoft.com/office/officeart/2005/8/layout/hierarchy1"/>
    <dgm:cxn modelId="{8B4EE85A-4AE1-4884-A762-7CB00DB064F9}" type="presParOf" srcId="{951E92F4-6F05-4514-A9E3-2DF26C85B60A}" destId="{879A1CEF-1405-4292-A2FA-2A482A2C7D9C}" srcOrd="0" destOrd="0" presId="urn:microsoft.com/office/officeart/2005/8/layout/hierarchy1"/>
    <dgm:cxn modelId="{BEC8017E-3E5A-4EF0-9C29-C7FEF22ECA3E}" type="presParOf" srcId="{879A1CEF-1405-4292-A2FA-2A482A2C7D9C}" destId="{41AF28F6-0268-4142-BE27-FA7E3A0C2BA4}" srcOrd="0" destOrd="0" presId="urn:microsoft.com/office/officeart/2005/8/layout/hierarchy1"/>
    <dgm:cxn modelId="{C8715F5E-AEA2-4565-9637-9AC8119655B4}" type="presParOf" srcId="{879A1CEF-1405-4292-A2FA-2A482A2C7D9C}" destId="{8D406E41-D87D-4F83-BBA0-CC403EE97130}" srcOrd="1" destOrd="0" presId="urn:microsoft.com/office/officeart/2005/8/layout/hierarchy1"/>
    <dgm:cxn modelId="{FEA35DC8-FAF4-4769-AA67-CF2576E8484E}" type="presParOf" srcId="{951E92F4-6F05-4514-A9E3-2DF26C85B60A}" destId="{86B3E462-6113-4BF2-A470-026B84FB3B88}" srcOrd="1" destOrd="0" presId="urn:microsoft.com/office/officeart/2005/8/layout/hierarchy1"/>
    <dgm:cxn modelId="{616FEACB-F44B-4566-9298-E8520F3E17BD}" type="presParOf" srcId="{18997340-E26C-4AE0-B9C5-CCD7AF7F78C6}" destId="{589D2994-CFD8-4B87-956F-0FF18DD1091F}" srcOrd="2" destOrd="0" presId="urn:microsoft.com/office/officeart/2005/8/layout/hierarchy1"/>
    <dgm:cxn modelId="{BDFCC48D-00DA-41A6-A7A1-221E2FB659CB}" type="presParOf" srcId="{18997340-E26C-4AE0-B9C5-CCD7AF7F78C6}" destId="{CF59138F-CFAA-4A48-8CA5-4671B7DF46ED}" srcOrd="3" destOrd="0" presId="urn:microsoft.com/office/officeart/2005/8/layout/hierarchy1"/>
    <dgm:cxn modelId="{3F0B78BA-5C58-474A-849B-30B009B7CC57}" type="presParOf" srcId="{CF59138F-CFAA-4A48-8CA5-4671B7DF46ED}" destId="{92B7D304-FBAC-4BFF-8099-CA31E6B00BA5}" srcOrd="0" destOrd="0" presId="urn:microsoft.com/office/officeart/2005/8/layout/hierarchy1"/>
    <dgm:cxn modelId="{A57987B7-18C7-463A-9996-A68791188E35}" type="presParOf" srcId="{92B7D304-FBAC-4BFF-8099-CA31E6B00BA5}" destId="{AC3D6A72-0025-4FA0-9F8F-7CA62D4035EE}" srcOrd="0" destOrd="0" presId="urn:microsoft.com/office/officeart/2005/8/layout/hierarchy1"/>
    <dgm:cxn modelId="{8012A025-D7B6-4020-AD0A-FC94AE830AC7}" type="presParOf" srcId="{92B7D304-FBAC-4BFF-8099-CA31E6B00BA5}" destId="{B73DE68A-16D1-4435-9F0D-A1219E3661C3}" srcOrd="1" destOrd="0" presId="urn:microsoft.com/office/officeart/2005/8/layout/hierarchy1"/>
    <dgm:cxn modelId="{2AECA2FE-CBCB-4760-95A8-E0CAE8D2DC08}" type="presParOf" srcId="{CF59138F-CFAA-4A48-8CA5-4671B7DF46ED}" destId="{6A4D2927-AFC1-41A6-AC3A-16127E9E45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64C859-B495-4056-B5DA-2FEC5830A5A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CE1457-25BC-4592-902A-B3275852E3A3}">
      <dgm:prSet phldrT="[Текст]" custT="1"/>
      <dgm:spPr/>
      <dgm:t>
        <a:bodyPr/>
        <a:lstStyle/>
        <a:p>
          <a:r>
            <a:rPr lang="ru-RU" sz="2800" dirty="0"/>
            <a:t>Формирование образовательно-производственных кластеров </a:t>
          </a:r>
        </a:p>
      </dgm:t>
    </dgm:pt>
    <dgm:pt modelId="{54555C36-1F4A-4E4C-B2DF-7E9B68CF364F}" type="sibTrans" cxnId="{2B336A6C-47E7-4698-A38C-A5AC91FEB79C}">
      <dgm:prSet/>
      <dgm:spPr/>
      <dgm:t>
        <a:bodyPr/>
        <a:lstStyle/>
        <a:p>
          <a:endParaRPr lang="ru-RU"/>
        </a:p>
      </dgm:t>
    </dgm:pt>
    <dgm:pt modelId="{A0F513F0-2DEA-4C74-B1F3-0E9DEAE6A818}" type="parTrans" cxnId="{2B336A6C-47E7-4698-A38C-A5AC91FEB79C}">
      <dgm:prSet/>
      <dgm:spPr/>
      <dgm:t>
        <a:bodyPr/>
        <a:lstStyle/>
        <a:p>
          <a:endParaRPr lang="ru-RU"/>
        </a:p>
      </dgm:t>
    </dgm:pt>
    <dgm:pt modelId="{2CA85A85-62A5-49D1-8F68-25D60B99C25F}">
      <dgm:prSet phldrT="[Текст]" custT="1"/>
      <dgm:spPr/>
      <dgm:t>
        <a:bodyPr/>
        <a:lstStyle/>
        <a:p>
          <a:r>
            <a:rPr lang="ru-RU" sz="2800" dirty="0"/>
            <a:t>Формирование образовательного кластера на базе 6 вузов регионального подчинения Московской области  </a:t>
          </a:r>
        </a:p>
      </dgm:t>
    </dgm:pt>
    <dgm:pt modelId="{6E4C4B9A-2FB1-4E72-B62C-9075A7B09BC9}" type="sibTrans" cxnId="{17BAFCFC-3B60-4EC9-8591-A352140E01F2}">
      <dgm:prSet/>
      <dgm:spPr/>
      <dgm:t>
        <a:bodyPr/>
        <a:lstStyle/>
        <a:p>
          <a:endParaRPr lang="ru-RU"/>
        </a:p>
      </dgm:t>
    </dgm:pt>
    <dgm:pt modelId="{1F36F1D8-91E2-48CE-96ED-A3B3DB4AD1A9}" type="parTrans" cxnId="{17BAFCFC-3B60-4EC9-8591-A352140E01F2}">
      <dgm:prSet/>
      <dgm:spPr/>
      <dgm:t>
        <a:bodyPr/>
        <a:lstStyle/>
        <a:p>
          <a:endParaRPr lang="ru-RU"/>
        </a:p>
      </dgm:t>
    </dgm:pt>
    <dgm:pt modelId="{E266D2E2-45ED-4466-97A6-1D4B857A8DC5}">
      <dgm:prSet phldrT="[Текст]" custT="1"/>
      <dgm:spPr/>
      <dgm:t>
        <a:bodyPr/>
        <a:lstStyle/>
        <a:p>
          <a:r>
            <a:rPr lang="ru-RU" sz="3200" dirty="0"/>
            <a:t>Определение профиля каждого вуза</a:t>
          </a:r>
        </a:p>
      </dgm:t>
    </dgm:pt>
    <dgm:pt modelId="{306DD89C-4691-47D4-BDB2-DB6884FD793E}" type="sibTrans" cxnId="{496C156F-89A0-43D4-86F5-2A5CB267EB6B}">
      <dgm:prSet/>
      <dgm:spPr/>
      <dgm:t>
        <a:bodyPr/>
        <a:lstStyle/>
        <a:p>
          <a:endParaRPr lang="ru-RU"/>
        </a:p>
      </dgm:t>
    </dgm:pt>
    <dgm:pt modelId="{FEE154FE-4567-4065-8A43-79A12D2B5B8C}" type="parTrans" cxnId="{496C156F-89A0-43D4-86F5-2A5CB267EB6B}">
      <dgm:prSet/>
      <dgm:spPr/>
      <dgm:t>
        <a:bodyPr/>
        <a:lstStyle/>
        <a:p>
          <a:endParaRPr lang="ru-RU"/>
        </a:p>
      </dgm:t>
    </dgm:pt>
    <dgm:pt modelId="{B7E37831-A9ED-40AF-9EF8-7E1A644F63D9}">
      <dgm:prSet custT="1"/>
      <dgm:spPr/>
      <dgm:t>
        <a:bodyPr/>
        <a:lstStyle/>
        <a:p>
          <a:r>
            <a:rPr lang="ru-RU" sz="2800" dirty="0"/>
            <a:t>Создание «Региональной информационной службы трудоустройства выпускников вузов Московской области»</a:t>
          </a:r>
        </a:p>
      </dgm:t>
    </dgm:pt>
    <dgm:pt modelId="{2A1C1901-1956-4872-9442-09FA2DB76363}" type="parTrans" cxnId="{A801168A-BA56-4446-9D65-96DBCB2421FF}">
      <dgm:prSet/>
      <dgm:spPr/>
      <dgm:t>
        <a:bodyPr/>
        <a:lstStyle/>
        <a:p>
          <a:endParaRPr lang="ru-RU"/>
        </a:p>
      </dgm:t>
    </dgm:pt>
    <dgm:pt modelId="{2765AEF9-6A2D-4EEA-B8C5-DFB5E1BB46FA}" type="sibTrans" cxnId="{A801168A-BA56-4446-9D65-96DBCB2421FF}">
      <dgm:prSet/>
      <dgm:spPr/>
      <dgm:t>
        <a:bodyPr/>
        <a:lstStyle/>
        <a:p>
          <a:endParaRPr lang="ru-RU"/>
        </a:p>
      </dgm:t>
    </dgm:pt>
    <dgm:pt modelId="{246112B7-AA28-4B17-A56E-CB5AD6580342}" type="pres">
      <dgm:prSet presAssocID="{AF64C859-B495-4056-B5DA-2FEC5830A5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9D1D731-5F73-4D60-9971-7486D5D8A6ED}" type="pres">
      <dgm:prSet presAssocID="{AF64C859-B495-4056-B5DA-2FEC5830A5A9}" presName="Name1" presStyleCnt="0"/>
      <dgm:spPr/>
    </dgm:pt>
    <dgm:pt modelId="{7DE8FE75-0087-4CF2-9A76-CDF3C99869B9}" type="pres">
      <dgm:prSet presAssocID="{AF64C859-B495-4056-B5DA-2FEC5830A5A9}" presName="cycle" presStyleCnt="0"/>
      <dgm:spPr/>
    </dgm:pt>
    <dgm:pt modelId="{518B6F2B-F8B1-428B-8E28-5F7703E44B1C}" type="pres">
      <dgm:prSet presAssocID="{AF64C859-B495-4056-B5DA-2FEC5830A5A9}" presName="srcNode" presStyleLbl="node1" presStyleIdx="0" presStyleCnt="4"/>
      <dgm:spPr/>
    </dgm:pt>
    <dgm:pt modelId="{2AE47E9D-E721-4FDF-884C-2C84BADF083F}" type="pres">
      <dgm:prSet presAssocID="{AF64C859-B495-4056-B5DA-2FEC5830A5A9}" presName="conn" presStyleLbl="parChTrans1D2" presStyleIdx="0" presStyleCnt="1"/>
      <dgm:spPr/>
      <dgm:t>
        <a:bodyPr/>
        <a:lstStyle/>
        <a:p>
          <a:endParaRPr lang="ru-RU"/>
        </a:p>
      </dgm:t>
    </dgm:pt>
    <dgm:pt modelId="{1F4CABF0-A91E-4AE6-8AE8-269480ADDF60}" type="pres">
      <dgm:prSet presAssocID="{AF64C859-B495-4056-B5DA-2FEC5830A5A9}" presName="extraNode" presStyleLbl="node1" presStyleIdx="0" presStyleCnt="4"/>
      <dgm:spPr/>
    </dgm:pt>
    <dgm:pt modelId="{2876EA7D-C37B-4226-AB77-C7CDEE53D3AA}" type="pres">
      <dgm:prSet presAssocID="{AF64C859-B495-4056-B5DA-2FEC5830A5A9}" presName="dstNode" presStyleLbl="node1" presStyleIdx="0" presStyleCnt="4"/>
      <dgm:spPr/>
    </dgm:pt>
    <dgm:pt modelId="{313A3722-549A-46E9-B313-84F8D18FA053}" type="pres">
      <dgm:prSet presAssocID="{E266D2E2-45ED-4466-97A6-1D4B857A8DC5}" presName="text_1" presStyleLbl="node1" presStyleIdx="0" presStyleCnt="4" custLinFactNeighborX="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63369-C554-49A6-807C-44F2E65846A2}" type="pres">
      <dgm:prSet presAssocID="{E266D2E2-45ED-4466-97A6-1D4B857A8DC5}" presName="accent_1" presStyleCnt="0"/>
      <dgm:spPr/>
    </dgm:pt>
    <dgm:pt modelId="{1841B490-7E64-45F2-8D1A-E7861B7A232A}" type="pres">
      <dgm:prSet presAssocID="{E266D2E2-45ED-4466-97A6-1D4B857A8DC5}" presName="accentRepeatNode" presStyleLbl="solidFgAcc1" presStyleIdx="0" presStyleCnt="4"/>
      <dgm:spPr/>
    </dgm:pt>
    <dgm:pt modelId="{53DBDC16-F43A-4B45-969B-BD08D9BE4238}" type="pres">
      <dgm:prSet presAssocID="{2CA85A85-62A5-49D1-8F68-25D60B99C25F}" presName="text_2" presStyleLbl="node1" presStyleIdx="1" presStyleCnt="4" custLinFactNeighborX="-474" custLinFactNeighborY="-3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D1917-9871-4E6D-B219-9F4D28F1A834}" type="pres">
      <dgm:prSet presAssocID="{2CA85A85-62A5-49D1-8F68-25D60B99C25F}" presName="accent_2" presStyleCnt="0"/>
      <dgm:spPr/>
    </dgm:pt>
    <dgm:pt modelId="{851ACCC3-E32A-4F9D-A1C1-30DAD851E292}" type="pres">
      <dgm:prSet presAssocID="{2CA85A85-62A5-49D1-8F68-25D60B99C25F}" presName="accentRepeatNode" presStyleLbl="solidFgAcc1" presStyleIdx="1" presStyleCnt="4"/>
      <dgm:spPr/>
    </dgm:pt>
    <dgm:pt modelId="{2C7232E7-B2F7-485C-A38C-F0AC83D47683}" type="pres">
      <dgm:prSet presAssocID="{D1CE1457-25BC-4592-902A-B3275852E3A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57283-D52D-4B8D-BAE1-607542A1A7C6}" type="pres">
      <dgm:prSet presAssocID="{D1CE1457-25BC-4592-902A-B3275852E3A3}" presName="accent_3" presStyleCnt="0"/>
      <dgm:spPr/>
    </dgm:pt>
    <dgm:pt modelId="{29936A8B-F6F0-4851-A384-EF0F728DEE71}" type="pres">
      <dgm:prSet presAssocID="{D1CE1457-25BC-4592-902A-B3275852E3A3}" presName="accentRepeatNode" presStyleLbl="solidFgAcc1" presStyleIdx="2" presStyleCnt="4"/>
      <dgm:spPr/>
    </dgm:pt>
    <dgm:pt modelId="{1667BB39-397F-4387-99B4-32C2C90F4AB1}" type="pres">
      <dgm:prSet presAssocID="{B7E37831-A9ED-40AF-9EF8-7E1A644F63D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15FA1-11BF-443B-87C6-29864EA33537}" type="pres">
      <dgm:prSet presAssocID="{B7E37831-A9ED-40AF-9EF8-7E1A644F63D9}" presName="accent_4" presStyleCnt="0"/>
      <dgm:spPr/>
    </dgm:pt>
    <dgm:pt modelId="{FE6C76E6-C861-490E-A121-F307AC771A93}" type="pres">
      <dgm:prSet presAssocID="{B7E37831-A9ED-40AF-9EF8-7E1A644F63D9}" presName="accentRepeatNode" presStyleLbl="solidFgAcc1" presStyleIdx="3" presStyleCnt="4"/>
      <dgm:spPr/>
    </dgm:pt>
  </dgm:ptLst>
  <dgm:cxnLst>
    <dgm:cxn modelId="{A801168A-BA56-4446-9D65-96DBCB2421FF}" srcId="{AF64C859-B495-4056-B5DA-2FEC5830A5A9}" destId="{B7E37831-A9ED-40AF-9EF8-7E1A644F63D9}" srcOrd="3" destOrd="0" parTransId="{2A1C1901-1956-4872-9442-09FA2DB76363}" sibTransId="{2765AEF9-6A2D-4EEA-B8C5-DFB5E1BB46FA}"/>
    <dgm:cxn modelId="{496C156F-89A0-43D4-86F5-2A5CB267EB6B}" srcId="{AF64C859-B495-4056-B5DA-2FEC5830A5A9}" destId="{E266D2E2-45ED-4466-97A6-1D4B857A8DC5}" srcOrd="0" destOrd="0" parTransId="{FEE154FE-4567-4065-8A43-79A12D2B5B8C}" sibTransId="{306DD89C-4691-47D4-BDB2-DB6884FD793E}"/>
    <dgm:cxn modelId="{06802F18-4E74-4AF0-81C8-5493DEEF7C77}" type="presOf" srcId="{AF64C859-B495-4056-B5DA-2FEC5830A5A9}" destId="{246112B7-AA28-4B17-A56E-CB5AD6580342}" srcOrd="0" destOrd="0" presId="urn:microsoft.com/office/officeart/2008/layout/VerticalCurvedList"/>
    <dgm:cxn modelId="{17BAFCFC-3B60-4EC9-8591-A352140E01F2}" srcId="{AF64C859-B495-4056-B5DA-2FEC5830A5A9}" destId="{2CA85A85-62A5-49D1-8F68-25D60B99C25F}" srcOrd="1" destOrd="0" parTransId="{1F36F1D8-91E2-48CE-96ED-A3B3DB4AD1A9}" sibTransId="{6E4C4B9A-2FB1-4E72-B62C-9075A7B09BC9}"/>
    <dgm:cxn modelId="{BEE7A6A5-5345-4445-98CD-171AAC3FA2E2}" type="presOf" srcId="{2CA85A85-62A5-49D1-8F68-25D60B99C25F}" destId="{53DBDC16-F43A-4B45-969B-BD08D9BE4238}" srcOrd="0" destOrd="0" presId="urn:microsoft.com/office/officeart/2008/layout/VerticalCurvedList"/>
    <dgm:cxn modelId="{B9A64EA6-DCE9-4334-812E-6D234773116F}" type="presOf" srcId="{B7E37831-A9ED-40AF-9EF8-7E1A644F63D9}" destId="{1667BB39-397F-4387-99B4-32C2C90F4AB1}" srcOrd="0" destOrd="0" presId="urn:microsoft.com/office/officeart/2008/layout/VerticalCurvedList"/>
    <dgm:cxn modelId="{2B336A6C-47E7-4698-A38C-A5AC91FEB79C}" srcId="{AF64C859-B495-4056-B5DA-2FEC5830A5A9}" destId="{D1CE1457-25BC-4592-902A-B3275852E3A3}" srcOrd="2" destOrd="0" parTransId="{A0F513F0-2DEA-4C74-B1F3-0E9DEAE6A818}" sibTransId="{54555C36-1F4A-4E4C-B2DF-7E9B68CF364F}"/>
    <dgm:cxn modelId="{725D9FF3-9A2D-4A27-907D-C7520924E9F1}" type="presOf" srcId="{D1CE1457-25BC-4592-902A-B3275852E3A3}" destId="{2C7232E7-B2F7-485C-A38C-F0AC83D47683}" srcOrd="0" destOrd="0" presId="urn:microsoft.com/office/officeart/2008/layout/VerticalCurvedList"/>
    <dgm:cxn modelId="{3B769EDE-1971-4E47-AD7C-FD7B8DD0ED94}" type="presOf" srcId="{E266D2E2-45ED-4466-97A6-1D4B857A8DC5}" destId="{313A3722-549A-46E9-B313-84F8D18FA053}" srcOrd="0" destOrd="0" presId="urn:microsoft.com/office/officeart/2008/layout/VerticalCurvedList"/>
    <dgm:cxn modelId="{6FA5F418-9C56-40CE-B40B-2C380676A8F9}" type="presOf" srcId="{306DD89C-4691-47D4-BDB2-DB6884FD793E}" destId="{2AE47E9D-E721-4FDF-884C-2C84BADF083F}" srcOrd="0" destOrd="0" presId="urn:microsoft.com/office/officeart/2008/layout/VerticalCurvedList"/>
    <dgm:cxn modelId="{4C353E7A-A89B-4F9A-8184-37E1D7065CAD}" type="presParOf" srcId="{246112B7-AA28-4B17-A56E-CB5AD6580342}" destId="{89D1D731-5F73-4D60-9971-7486D5D8A6ED}" srcOrd="0" destOrd="0" presId="urn:microsoft.com/office/officeart/2008/layout/VerticalCurvedList"/>
    <dgm:cxn modelId="{73FC81B8-EE1B-4D34-A15F-480B3BDBF08D}" type="presParOf" srcId="{89D1D731-5F73-4D60-9971-7486D5D8A6ED}" destId="{7DE8FE75-0087-4CF2-9A76-CDF3C99869B9}" srcOrd="0" destOrd="0" presId="urn:microsoft.com/office/officeart/2008/layout/VerticalCurvedList"/>
    <dgm:cxn modelId="{D49C549D-3722-4B39-A4E8-C5F37E1B0C8E}" type="presParOf" srcId="{7DE8FE75-0087-4CF2-9A76-CDF3C99869B9}" destId="{518B6F2B-F8B1-428B-8E28-5F7703E44B1C}" srcOrd="0" destOrd="0" presId="urn:microsoft.com/office/officeart/2008/layout/VerticalCurvedList"/>
    <dgm:cxn modelId="{B676C97D-B36E-441C-A7FD-862EED9C6987}" type="presParOf" srcId="{7DE8FE75-0087-4CF2-9A76-CDF3C99869B9}" destId="{2AE47E9D-E721-4FDF-884C-2C84BADF083F}" srcOrd="1" destOrd="0" presId="urn:microsoft.com/office/officeart/2008/layout/VerticalCurvedList"/>
    <dgm:cxn modelId="{B40AC3D8-B6E8-4E58-8777-33C6ADE7C827}" type="presParOf" srcId="{7DE8FE75-0087-4CF2-9A76-CDF3C99869B9}" destId="{1F4CABF0-A91E-4AE6-8AE8-269480ADDF60}" srcOrd="2" destOrd="0" presId="urn:microsoft.com/office/officeart/2008/layout/VerticalCurvedList"/>
    <dgm:cxn modelId="{6336C754-F2EC-4B07-9922-167C78C973B0}" type="presParOf" srcId="{7DE8FE75-0087-4CF2-9A76-CDF3C99869B9}" destId="{2876EA7D-C37B-4226-AB77-C7CDEE53D3AA}" srcOrd="3" destOrd="0" presId="urn:microsoft.com/office/officeart/2008/layout/VerticalCurvedList"/>
    <dgm:cxn modelId="{D5437F3F-9660-40A3-B815-D48604B6E4D2}" type="presParOf" srcId="{89D1D731-5F73-4D60-9971-7486D5D8A6ED}" destId="{313A3722-549A-46E9-B313-84F8D18FA053}" srcOrd="1" destOrd="0" presId="urn:microsoft.com/office/officeart/2008/layout/VerticalCurvedList"/>
    <dgm:cxn modelId="{AEF6DF4C-3D94-4055-81CB-D4EA586DCB59}" type="presParOf" srcId="{89D1D731-5F73-4D60-9971-7486D5D8A6ED}" destId="{5A263369-C554-49A6-807C-44F2E65846A2}" srcOrd="2" destOrd="0" presId="urn:microsoft.com/office/officeart/2008/layout/VerticalCurvedList"/>
    <dgm:cxn modelId="{E53AF034-4AA4-4D71-92BB-CE0F75146A69}" type="presParOf" srcId="{5A263369-C554-49A6-807C-44F2E65846A2}" destId="{1841B490-7E64-45F2-8D1A-E7861B7A232A}" srcOrd="0" destOrd="0" presId="urn:microsoft.com/office/officeart/2008/layout/VerticalCurvedList"/>
    <dgm:cxn modelId="{C2D44116-A6C9-4D3C-8189-83579A7124AA}" type="presParOf" srcId="{89D1D731-5F73-4D60-9971-7486D5D8A6ED}" destId="{53DBDC16-F43A-4B45-969B-BD08D9BE4238}" srcOrd="3" destOrd="0" presId="urn:microsoft.com/office/officeart/2008/layout/VerticalCurvedList"/>
    <dgm:cxn modelId="{B205FFE7-A6B3-43B2-AF2D-9218BD573F89}" type="presParOf" srcId="{89D1D731-5F73-4D60-9971-7486D5D8A6ED}" destId="{C40D1917-9871-4E6D-B219-9F4D28F1A834}" srcOrd="4" destOrd="0" presId="urn:microsoft.com/office/officeart/2008/layout/VerticalCurvedList"/>
    <dgm:cxn modelId="{0F3D22E8-FE11-4877-8248-47B5BEA9B14C}" type="presParOf" srcId="{C40D1917-9871-4E6D-B219-9F4D28F1A834}" destId="{851ACCC3-E32A-4F9D-A1C1-30DAD851E292}" srcOrd="0" destOrd="0" presId="urn:microsoft.com/office/officeart/2008/layout/VerticalCurvedList"/>
    <dgm:cxn modelId="{DF6BE47B-8312-43B8-82B3-760BD03FF7EA}" type="presParOf" srcId="{89D1D731-5F73-4D60-9971-7486D5D8A6ED}" destId="{2C7232E7-B2F7-485C-A38C-F0AC83D47683}" srcOrd="5" destOrd="0" presId="urn:microsoft.com/office/officeart/2008/layout/VerticalCurvedList"/>
    <dgm:cxn modelId="{7A18AFF2-07D4-482A-9C75-DBF838FCBE98}" type="presParOf" srcId="{89D1D731-5F73-4D60-9971-7486D5D8A6ED}" destId="{0D157283-D52D-4B8D-BAE1-607542A1A7C6}" srcOrd="6" destOrd="0" presId="urn:microsoft.com/office/officeart/2008/layout/VerticalCurvedList"/>
    <dgm:cxn modelId="{586BF060-A386-402E-B501-C73DF6003A14}" type="presParOf" srcId="{0D157283-D52D-4B8D-BAE1-607542A1A7C6}" destId="{29936A8B-F6F0-4851-A384-EF0F728DEE71}" srcOrd="0" destOrd="0" presId="urn:microsoft.com/office/officeart/2008/layout/VerticalCurvedList"/>
    <dgm:cxn modelId="{120080F5-D62C-4DB2-9737-69612AFF7746}" type="presParOf" srcId="{89D1D731-5F73-4D60-9971-7486D5D8A6ED}" destId="{1667BB39-397F-4387-99B4-32C2C90F4AB1}" srcOrd="7" destOrd="0" presId="urn:microsoft.com/office/officeart/2008/layout/VerticalCurvedList"/>
    <dgm:cxn modelId="{82E09A2F-1244-4AE4-9631-6DE855185574}" type="presParOf" srcId="{89D1D731-5F73-4D60-9971-7486D5D8A6ED}" destId="{6BE15FA1-11BF-443B-87C6-29864EA33537}" srcOrd="8" destOrd="0" presId="urn:microsoft.com/office/officeart/2008/layout/VerticalCurvedList"/>
    <dgm:cxn modelId="{7C9F3D72-2506-4E63-9627-32501FB3907D}" type="presParOf" srcId="{6BE15FA1-11BF-443B-87C6-29864EA33537}" destId="{FE6C76E6-C861-490E-A121-F307AC771A9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D2994-CFD8-4B87-956F-0FF18DD1091F}">
      <dsp:nvSpPr>
        <dsp:cNvPr id="0" name=""/>
        <dsp:cNvSpPr/>
      </dsp:nvSpPr>
      <dsp:spPr>
        <a:xfrm>
          <a:off x="3883421" y="2065121"/>
          <a:ext cx="1986359" cy="945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212"/>
              </a:lnTo>
              <a:lnTo>
                <a:pt x="1986359" y="644212"/>
              </a:lnTo>
              <a:lnTo>
                <a:pt x="1986359" y="945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265CC-964B-40AE-A5BE-4583A6579EF1}">
      <dsp:nvSpPr>
        <dsp:cNvPr id="0" name=""/>
        <dsp:cNvSpPr/>
      </dsp:nvSpPr>
      <dsp:spPr>
        <a:xfrm>
          <a:off x="1897062" y="2065121"/>
          <a:ext cx="1986359" cy="945326"/>
        </a:xfrm>
        <a:custGeom>
          <a:avLst/>
          <a:gdLst/>
          <a:ahLst/>
          <a:cxnLst/>
          <a:rect l="0" t="0" r="0" b="0"/>
          <a:pathLst>
            <a:path>
              <a:moveTo>
                <a:pt x="1986359" y="0"/>
              </a:moveTo>
              <a:lnTo>
                <a:pt x="1986359" y="644212"/>
              </a:lnTo>
              <a:lnTo>
                <a:pt x="0" y="644212"/>
              </a:lnTo>
              <a:lnTo>
                <a:pt x="0" y="945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79ADE-71CE-46C1-ACD1-FCD1B1685559}">
      <dsp:nvSpPr>
        <dsp:cNvPr id="0" name=""/>
        <dsp:cNvSpPr/>
      </dsp:nvSpPr>
      <dsp:spPr>
        <a:xfrm>
          <a:off x="2258218" y="1113"/>
          <a:ext cx="3250406" cy="2064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AE6BA-7A7B-49E6-AF6B-41981505A2E8}">
      <dsp:nvSpPr>
        <dsp:cNvPr id="0" name=""/>
        <dsp:cNvSpPr/>
      </dsp:nvSpPr>
      <dsp:spPr>
        <a:xfrm>
          <a:off x="2619375" y="344211"/>
          <a:ext cx="3250406" cy="206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i="1" kern="1200" dirty="0"/>
            <a:t>Структурное подразделение вуза</a:t>
          </a:r>
        </a:p>
      </dsp:txBody>
      <dsp:txXfrm>
        <a:off x="2679828" y="404664"/>
        <a:ext cx="3129500" cy="1943101"/>
      </dsp:txXfrm>
    </dsp:sp>
    <dsp:sp modelId="{41AF28F6-0268-4142-BE27-FA7E3A0C2BA4}">
      <dsp:nvSpPr>
        <dsp:cNvPr id="0" name=""/>
        <dsp:cNvSpPr/>
      </dsp:nvSpPr>
      <dsp:spPr>
        <a:xfrm>
          <a:off x="271859" y="3010447"/>
          <a:ext cx="3250406" cy="2064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06E41-D87D-4F83-BBA0-CC403EE97130}">
      <dsp:nvSpPr>
        <dsp:cNvPr id="0" name=""/>
        <dsp:cNvSpPr/>
      </dsp:nvSpPr>
      <dsp:spPr>
        <a:xfrm>
          <a:off x="633015" y="3353545"/>
          <a:ext cx="3250406" cy="206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Региональный Центр профориентации</a:t>
          </a:r>
        </a:p>
      </dsp:txBody>
      <dsp:txXfrm>
        <a:off x="693468" y="3413998"/>
        <a:ext cx="3129500" cy="1943101"/>
      </dsp:txXfrm>
    </dsp:sp>
    <dsp:sp modelId="{AC3D6A72-0025-4FA0-9F8F-7CA62D4035EE}">
      <dsp:nvSpPr>
        <dsp:cNvPr id="0" name=""/>
        <dsp:cNvSpPr/>
      </dsp:nvSpPr>
      <dsp:spPr>
        <a:xfrm>
          <a:off x="4244578" y="3010447"/>
          <a:ext cx="3250406" cy="2064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DE68A-16D1-4435-9F0D-A1219E3661C3}">
      <dsp:nvSpPr>
        <dsp:cNvPr id="0" name=""/>
        <dsp:cNvSpPr/>
      </dsp:nvSpPr>
      <dsp:spPr>
        <a:xfrm>
          <a:off x="4605734" y="3353545"/>
          <a:ext cx="3250406" cy="206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Отдел содействия трудоустройству выпускников</a:t>
          </a:r>
        </a:p>
      </dsp:txBody>
      <dsp:txXfrm>
        <a:off x="4666187" y="3413998"/>
        <a:ext cx="3129500" cy="1943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47E9D-E721-4FDF-884C-2C84BADF083F}">
      <dsp:nvSpPr>
        <dsp:cNvPr id="0" name=""/>
        <dsp:cNvSpPr/>
      </dsp:nvSpPr>
      <dsp:spPr>
        <a:xfrm>
          <a:off x="-6442489" y="-985376"/>
          <a:ext cx="7668289" cy="7668289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A3722-549A-46E9-B313-84F8D18FA053}">
      <dsp:nvSpPr>
        <dsp:cNvPr id="0" name=""/>
        <dsp:cNvSpPr/>
      </dsp:nvSpPr>
      <dsp:spPr>
        <a:xfrm>
          <a:off x="722447" y="438026"/>
          <a:ext cx="10139227" cy="876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572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Определение профиля каждого вуза</a:t>
          </a:r>
        </a:p>
      </dsp:txBody>
      <dsp:txXfrm>
        <a:off x="722447" y="438026"/>
        <a:ext cx="10139227" cy="876509"/>
      </dsp:txXfrm>
    </dsp:sp>
    <dsp:sp modelId="{1841B490-7E64-45F2-8D1A-E7861B7A232A}">
      <dsp:nvSpPr>
        <dsp:cNvPr id="0" name=""/>
        <dsp:cNvSpPr/>
      </dsp:nvSpPr>
      <dsp:spPr>
        <a:xfrm>
          <a:off x="93642" y="328463"/>
          <a:ext cx="1095636" cy="10956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DBDC16-F43A-4B45-969B-BD08D9BE4238}">
      <dsp:nvSpPr>
        <dsp:cNvPr id="0" name=""/>
        <dsp:cNvSpPr/>
      </dsp:nvSpPr>
      <dsp:spPr>
        <a:xfrm>
          <a:off x="1098305" y="1722541"/>
          <a:ext cx="9636704" cy="876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572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Формирование образовательного кластера на базе 6 вузов регионального подчинения Московской области  </a:t>
          </a:r>
        </a:p>
      </dsp:txBody>
      <dsp:txXfrm>
        <a:off x="1098305" y="1722541"/>
        <a:ext cx="9636704" cy="876509"/>
      </dsp:txXfrm>
    </dsp:sp>
    <dsp:sp modelId="{851ACCC3-E32A-4F9D-A1C1-30DAD851E292}">
      <dsp:nvSpPr>
        <dsp:cNvPr id="0" name=""/>
        <dsp:cNvSpPr/>
      </dsp:nvSpPr>
      <dsp:spPr>
        <a:xfrm>
          <a:off x="596165" y="1643454"/>
          <a:ext cx="1095636" cy="10956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232E7-B2F7-485C-A38C-F0AC83D47683}">
      <dsp:nvSpPr>
        <dsp:cNvPr id="0" name=""/>
        <dsp:cNvSpPr/>
      </dsp:nvSpPr>
      <dsp:spPr>
        <a:xfrm>
          <a:off x="1143983" y="3068009"/>
          <a:ext cx="9636704" cy="876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572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Формирование образовательно-производственных кластеров </a:t>
          </a:r>
        </a:p>
      </dsp:txBody>
      <dsp:txXfrm>
        <a:off x="1143983" y="3068009"/>
        <a:ext cx="9636704" cy="876509"/>
      </dsp:txXfrm>
    </dsp:sp>
    <dsp:sp modelId="{29936A8B-F6F0-4851-A384-EF0F728DEE71}">
      <dsp:nvSpPr>
        <dsp:cNvPr id="0" name=""/>
        <dsp:cNvSpPr/>
      </dsp:nvSpPr>
      <dsp:spPr>
        <a:xfrm>
          <a:off x="596165" y="2958446"/>
          <a:ext cx="1095636" cy="10956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7BB39-397F-4387-99B4-32C2C90F4AB1}">
      <dsp:nvSpPr>
        <dsp:cNvPr id="0" name=""/>
        <dsp:cNvSpPr/>
      </dsp:nvSpPr>
      <dsp:spPr>
        <a:xfrm>
          <a:off x="641461" y="4383001"/>
          <a:ext cx="10139227" cy="876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572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Создание «Региональной информационной службы трудоустройства выпускников вузов Московской области»</a:t>
          </a:r>
        </a:p>
      </dsp:txBody>
      <dsp:txXfrm>
        <a:off x="641461" y="4383001"/>
        <a:ext cx="10139227" cy="876509"/>
      </dsp:txXfrm>
    </dsp:sp>
    <dsp:sp modelId="{FE6C76E6-C861-490E-A121-F307AC771A93}">
      <dsp:nvSpPr>
        <dsp:cNvPr id="0" name=""/>
        <dsp:cNvSpPr/>
      </dsp:nvSpPr>
      <dsp:spPr>
        <a:xfrm>
          <a:off x="93642" y="4273437"/>
          <a:ext cx="1095636" cy="10956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49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0187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2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5845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2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7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56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84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607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4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31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070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94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46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15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418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127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4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2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27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5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88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4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9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A2AB-CF57-4C48-9A78-8568732FB55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97AA0-1421-4E8D-B7CF-327653BB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14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600" y="2264229"/>
            <a:ext cx="9670757" cy="1959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/>
              <a:t>Механизмы взаимодействия вузов и регионального рынка труда </a:t>
            </a:r>
            <a:br>
              <a:rPr lang="ru-RU" sz="4900" dirty="0"/>
            </a:br>
            <a:r>
              <a:rPr lang="ru-RU" sz="3100" dirty="0"/>
              <a:t>(на примере вузов регионального подчинения Московской области)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467" y="4965895"/>
            <a:ext cx="6527409" cy="1575581"/>
          </a:xfrm>
        </p:spPr>
        <p:txBody>
          <a:bodyPr>
            <a:normAutofit/>
          </a:bodyPr>
          <a:lstStyle/>
          <a:p>
            <a:r>
              <a:rPr lang="ru-RU" sz="2000" dirty="0" err="1"/>
              <a:t>Среболь</a:t>
            </a:r>
            <a:r>
              <a:rPr lang="ru-RU" sz="2000" dirty="0"/>
              <a:t> Дарья Дмитриевна, Институт образования НИУ ВШЭ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68914" y="225082"/>
            <a:ext cx="544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XVI </a:t>
            </a:r>
            <a:r>
              <a:rPr lang="ru-RU" b="1" dirty="0"/>
              <a:t>РОССИЙСКИЙ МУНИЦИПАЛЬНЫЙ ФОРУМ</a:t>
            </a:r>
          </a:p>
        </p:txBody>
      </p:sp>
    </p:spTree>
    <p:extLst>
      <p:ext uri="{BB962C8B-B14F-4D97-AF65-F5344CB8AC3E}">
        <p14:creationId xmlns:p14="http://schemas.microsoft.com/office/powerpoint/2010/main" val="12171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/>
          <p:cNvSpPr/>
          <p:nvPr/>
        </p:nvSpPr>
        <p:spPr>
          <a:xfrm>
            <a:off x="1364566" y="815926"/>
            <a:ext cx="9481625" cy="1195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Роль вуза в социально-экономическом развитии региона</a:t>
            </a:r>
          </a:p>
        </p:txBody>
      </p:sp>
      <p:sp>
        <p:nvSpPr>
          <p:cNvPr id="7" name="Овал 6"/>
          <p:cNvSpPr/>
          <p:nvPr/>
        </p:nvSpPr>
        <p:spPr>
          <a:xfrm>
            <a:off x="3165231" y="2771335"/>
            <a:ext cx="5838092" cy="1223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Воздействие на региональный рынок труда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084277" y="2011680"/>
            <a:ext cx="0" cy="956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692769" y="4431946"/>
            <a:ext cx="4825218" cy="1308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Подготовка квалифицированных кадров для регионального рынка труда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084277" y="3995225"/>
            <a:ext cx="0" cy="436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47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28172" y="812800"/>
            <a:ext cx="3846285" cy="827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Вузы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547429" y="812800"/>
            <a:ext cx="3846286" cy="827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ru-RU" dirty="0"/>
              <a:t>Потенциальные работодатели</a:t>
            </a:r>
          </a:p>
        </p:txBody>
      </p:sp>
      <p:sp>
        <p:nvSpPr>
          <p:cNvPr id="9" name="Стрелка: вправо 8"/>
          <p:cNvSpPr/>
          <p:nvPr/>
        </p:nvSpPr>
        <p:spPr>
          <a:xfrm>
            <a:off x="4477657" y="812801"/>
            <a:ext cx="2743200" cy="453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лево 9"/>
          <p:cNvSpPr/>
          <p:nvPr/>
        </p:nvSpPr>
        <p:spPr>
          <a:xfrm>
            <a:off x="4448628" y="1244991"/>
            <a:ext cx="2772229" cy="4644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06769" y="2379340"/>
            <a:ext cx="97803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/>
          </a:p>
          <a:p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Совместная разработка образовательных программ;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Проведение учебных занятий, мастер-классов и тренингов;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Организация практик;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Участие в проектировании курсовых работ и выпускных </a:t>
            </a:r>
          </a:p>
          <a:p>
            <a:r>
              <a:rPr lang="ru-RU" sz="2800" dirty="0"/>
              <a:t>квалификационных работ;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Создание совместных научно-образовательных структур</a:t>
            </a:r>
          </a:p>
          <a:p>
            <a:r>
              <a:rPr lang="ru-RU" sz="2800" dirty="0"/>
              <a:t>(Центров, лабораторий</a:t>
            </a:r>
          </a:p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113090" y="1935984"/>
            <a:ext cx="5838093" cy="11787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СТРАТЕГИЧЕСКОЕ ПАРТНЕРСТВО</a:t>
            </a:r>
          </a:p>
        </p:txBody>
      </p:sp>
    </p:spTree>
    <p:extLst>
      <p:ext uri="{BB962C8B-B14F-4D97-AF65-F5344CB8AC3E}">
        <p14:creationId xmlns:p14="http://schemas.microsoft.com/office/powerpoint/2010/main" val="259238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706566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9655" y="719666"/>
            <a:ext cx="34313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Вузы регионального подчинения</a:t>
            </a:r>
          </a:p>
          <a:p>
            <a:r>
              <a:rPr lang="ru-RU" sz="3200" dirty="0"/>
              <a:t>Московской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396155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588" y="168812"/>
            <a:ext cx="10608212" cy="600815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«Единая система мониторинга рынка труда Московской области и прогнозирования спроса кадров»</a:t>
            </a:r>
          </a:p>
        </p:txBody>
      </p:sp>
      <p:sp>
        <p:nvSpPr>
          <p:cNvPr id="6" name="Овал 5"/>
          <p:cNvSpPr/>
          <p:nvPr/>
        </p:nvSpPr>
        <p:spPr>
          <a:xfrm>
            <a:off x="965223" y="2871055"/>
            <a:ext cx="3756074" cy="1969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Министерство </a:t>
            </a:r>
            <a:r>
              <a:rPr lang="ru-RU" sz="2400" dirty="0" smtClean="0"/>
              <a:t>социального развития (Управление </a:t>
            </a:r>
            <a:r>
              <a:rPr lang="ru-RU" sz="2400" dirty="0"/>
              <a:t>занятости) </a:t>
            </a:r>
          </a:p>
        </p:txBody>
      </p:sp>
      <p:sp>
        <p:nvSpPr>
          <p:cNvPr id="7" name="Овал 6"/>
          <p:cNvSpPr/>
          <p:nvPr/>
        </p:nvSpPr>
        <p:spPr>
          <a:xfrm>
            <a:off x="7325642" y="2766170"/>
            <a:ext cx="3756074" cy="1969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Министерство образования Московской области</a:t>
            </a:r>
          </a:p>
        </p:txBody>
      </p:sp>
      <p:sp>
        <p:nvSpPr>
          <p:cNvPr id="8" name="Знак ''плюс'' 7"/>
          <p:cNvSpPr/>
          <p:nvPr/>
        </p:nvSpPr>
        <p:spPr>
          <a:xfrm>
            <a:off x="5333854" y="3378116"/>
            <a:ext cx="844061" cy="74558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30239" y="1407392"/>
            <a:ext cx="2215661" cy="1209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Предложение на </a:t>
            </a:r>
            <a:r>
              <a:rPr lang="ru-RU" sz="2000" dirty="0"/>
              <a:t>региональном</a:t>
            </a:r>
            <a:r>
              <a:rPr lang="ru-RU" sz="2400" dirty="0"/>
              <a:t>  рынке труда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14858" y="1407392"/>
            <a:ext cx="2215661" cy="1209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Спрос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03539" y="1407392"/>
            <a:ext cx="2215661" cy="1209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Емкость регионального рынка труда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588158" y="1407392"/>
            <a:ext cx="2215661" cy="1209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Подготовка в вузах</a:t>
            </a:r>
          </a:p>
        </p:txBody>
      </p:sp>
      <p:cxnSp>
        <p:nvCxnSpPr>
          <p:cNvPr id="5" name="Прямая соединительная линия 4"/>
          <p:cNvCxnSpPr>
            <a:stCxn id="2" idx="3"/>
            <a:endCxn id="9" idx="1"/>
          </p:cNvCxnSpPr>
          <p:nvPr/>
        </p:nvCxnSpPr>
        <p:spPr>
          <a:xfrm>
            <a:off x="2645900" y="2012303"/>
            <a:ext cx="768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3"/>
            <a:endCxn id="10" idx="1"/>
          </p:cNvCxnSpPr>
          <p:nvPr/>
        </p:nvCxnSpPr>
        <p:spPr>
          <a:xfrm>
            <a:off x="5630519" y="2012303"/>
            <a:ext cx="973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0" idx="3"/>
            <a:endCxn id="11" idx="1"/>
          </p:cNvCxnSpPr>
          <p:nvPr/>
        </p:nvCxnSpPr>
        <p:spPr>
          <a:xfrm>
            <a:off x="8819200" y="2012303"/>
            <a:ext cx="768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6202606" y="5169920"/>
            <a:ext cx="2856623" cy="15116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Реализация образовательных программ </a:t>
            </a:r>
          </a:p>
        </p:txBody>
      </p:sp>
      <p:sp>
        <p:nvSpPr>
          <p:cNvPr id="42" name="Стрелка: вправо 41"/>
          <p:cNvSpPr/>
          <p:nvPr/>
        </p:nvSpPr>
        <p:spPr>
          <a:xfrm rot="7519101">
            <a:off x="7505113" y="4594348"/>
            <a:ext cx="548640" cy="492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109252" y="5442143"/>
            <a:ext cx="3468016" cy="1348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Прогноз </a:t>
            </a:r>
          </a:p>
        </p:txBody>
      </p:sp>
      <p:sp>
        <p:nvSpPr>
          <p:cNvPr id="44" name="Стрелка: вниз 43"/>
          <p:cNvSpPr/>
          <p:nvPr/>
        </p:nvSpPr>
        <p:spPr>
          <a:xfrm>
            <a:off x="2523174" y="4936378"/>
            <a:ext cx="550994" cy="409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2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407136"/>
              </p:ext>
            </p:extLst>
          </p:nvPr>
        </p:nvGraphicFramePr>
        <p:xfrm>
          <a:off x="717550" y="534988"/>
          <a:ext cx="10861675" cy="5697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68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2180492"/>
            <a:ext cx="10819228" cy="3912065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6972485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322</TotalTime>
  <Words>165</Words>
  <Application>Microsoft Office PowerPoint</Application>
  <PresentationFormat>Произвольный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Легкий дым</vt:lpstr>
      <vt:lpstr>Тема Office</vt:lpstr>
      <vt:lpstr>Механизмы взаимодействия вузов и регионального рынка труда  (на примере вузов регионального подчинения Московской области)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взаимодействия вузов и регионального рынка труда  (на примере вузов регионального подчинения Московской области)</dc:title>
  <dc:creator>во</dc:creator>
  <cp:lastModifiedBy>Svetlana Yurkova</cp:lastModifiedBy>
  <cp:revision>28</cp:revision>
  <dcterms:created xsi:type="dcterms:W3CDTF">2016-09-28T12:09:57Z</dcterms:created>
  <dcterms:modified xsi:type="dcterms:W3CDTF">2016-09-29T10:50:29Z</dcterms:modified>
</cp:coreProperties>
</file>