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61" r:id="rId3"/>
    <p:sldId id="260" r:id="rId4"/>
    <p:sldId id="257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6A2905-BA75-421A-84BB-26E959C452C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4EA7F281-9FE9-4957-842E-65CAF55BA545}">
      <dgm:prSet phldrT="[Текст]"/>
      <dgm:spPr/>
      <dgm:t>
        <a:bodyPr/>
        <a:lstStyle/>
        <a:p>
          <a:r>
            <a:rPr lang="ru-RU" dirty="0" smtClean="0"/>
            <a:t>Федеральный</a:t>
          </a:r>
          <a:endParaRPr lang="ru-RU" dirty="0"/>
        </a:p>
      </dgm:t>
    </dgm:pt>
    <dgm:pt modelId="{587F064A-6749-436A-A193-31F12A51D42A}" type="parTrans" cxnId="{72679E27-8368-437C-978E-4D003B296088}">
      <dgm:prSet/>
      <dgm:spPr/>
      <dgm:t>
        <a:bodyPr/>
        <a:lstStyle/>
        <a:p>
          <a:endParaRPr lang="ru-RU"/>
        </a:p>
      </dgm:t>
    </dgm:pt>
    <dgm:pt modelId="{9709B05B-AF23-487B-9B62-08546B0C4406}" type="sibTrans" cxnId="{72679E27-8368-437C-978E-4D003B296088}">
      <dgm:prSet/>
      <dgm:spPr/>
      <dgm:t>
        <a:bodyPr/>
        <a:lstStyle/>
        <a:p>
          <a:endParaRPr lang="ru-RU"/>
        </a:p>
      </dgm:t>
    </dgm:pt>
    <dgm:pt modelId="{3F795C80-D61C-48FA-956A-AE630E630A79}">
      <dgm:prSet phldrT="[Текст]"/>
      <dgm:spPr/>
      <dgm:t>
        <a:bodyPr/>
        <a:lstStyle/>
        <a:p>
          <a:r>
            <a:rPr lang="ru-RU" dirty="0" smtClean="0"/>
            <a:t>Региональный</a:t>
          </a:r>
          <a:endParaRPr lang="ru-RU" dirty="0"/>
        </a:p>
      </dgm:t>
    </dgm:pt>
    <dgm:pt modelId="{82F64D3A-7EAE-4337-88F8-44179609B99F}" type="parTrans" cxnId="{4B1B22D2-4B10-452A-A8CB-F6581B57F5CD}">
      <dgm:prSet/>
      <dgm:spPr/>
      <dgm:t>
        <a:bodyPr/>
        <a:lstStyle/>
        <a:p>
          <a:endParaRPr lang="ru-RU"/>
        </a:p>
      </dgm:t>
    </dgm:pt>
    <dgm:pt modelId="{82227D4F-5635-43BC-A234-6102F4A6F067}" type="sibTrans" cxnId="{4B1B22D2-4B10-452A-A8CB-F6581B57F5CD}">
      <dgm:prSet/>
      <dgm:spPr/>
      <dgm:t>
        <a:bodyPr/>
        <a:lstStyle/>
        <a:p>
          <a:endParaRPr lang="ru-RU"/>
        </a:p>
      </dgm:t>
    </dgm:pt>
    <dgm:pt modelId="{D5073C63-896A-48DB-AED3-F91CEB449229}">
      <dgm:prSet phldrT="[Текст]"/>
      <dgm:spPr/>
      <dgm:t>
        <a:bodyPr/>
        <a:lstStyle/>
        <a:p>
          <a:r>
            <a:rPr lang="ru-RU" dirty="0" smtClean="0"/>
            <a:t>Местный</a:t>
          </a:r>
          <a:endParaRPr lang="ru-RU" dirty="0"/>
        </a:p>
      </dgm:t>
    </dgm:pt>
    <dgm:pt modelId="{0836F90C-22C0-48B1-BF63-2FE831D6590C}" type="parTrans" cxnId="{7B7BFD9C-FCB0-4F18-8DD9-04C4971FF085}">
      <dgm:prSet/>
      <dgm:spPr/>
      <dgm:t>
        <a:bodyPr/>
        <a:lstStyle/>
        <a:p>
          <a:endParaRPr lang="ru-RU"/>
        </a:p>
      </dgm:t>
    </dgm:pt>
    <dgm:pt modelId="{A5139DD4-3503-4367-9266-49BF0A3A593C}" type="sibTrans" cxnId="{7B7BFD9C-FCB0-4F18-8DD9-04C4971FF085}">
      <dgm:prSet/>
      <dgm:spPr/>
      <dgm:t>
        <a:bodyPr/>
        <a:lstStyle/>
        <a:p>
          <a:endParaRPr lang="ru-RU"/>
        </a:p>
      </dgm:t>
    </dgm:pt>
    <dgm:pt modelId="{1011289C-88D8-4958-A31D-27BA6ED22F3D}" type="pres">
      <dgm:prSet presAssocID="{676A2905-BA75-421A-84BB-26E959C452CB}" presName="compositeShape" presStyleCnt="0">
        <dgm:presLayoutVars>
          <dgm:dir/>
          <dgm:resizeHandles/>
        </dgm:presLayoutVars>
      </dgm:prSet>
      <dgm:spPr/>
    </dgm:pt>
    <dgm:pt modelId="{38BE7626-09C6-4B62-9A5B-D24660D10757}" type="pres">
      <dgm:prSet presAssocID="{676A2905-BA75-421A-84BB-26E959C452CB}" presName="pyramid" presStyleLbl="node1" presStyleIdx="0" presStyleCnt="1"/>
      <dgm:spPr/>
    </dgm:pt>
    <dgm:pt modelId="{62F5A3C7-324E-499E-AC4B-101B85329B8D}" type="pres">
      <dgm:prSet presAssocID="{676A2905-BA75-421A-84BB-26E959C452CB}" presName="theList" presStyleCnt="0"/>
      <dgm:spPr/>
    </dgm:pt>
    <dgm:pt modelId="{2865F349-52AC-4897-B7FA-79BAC3D28107}" type="pres">
      <dgm:prSet presAssocID="{4EA7F281-9FE9-4957-842E-65CAF55BA545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1C3C60-27B4-4C7C-95DA-FFCC79066DA0}" type="pres">
      <dgm:prSet presAssocID="{4EA7F281-9FE9-4957-842E-65CAF55BA545}" presName="aSpace" presStyleCnt="0"/>
      <dgm:spPr/>
    </dgm:pt>
    <dgm:pt modelId="{D4CC5B3B-D493-43F5-87D1-5B76661AB727}" type="pres">
      <dgm:prSet presAssocID="{3F795C80-D61C-48FA-956A-AE630E630A79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D10C2D-92B5-4123-A03F-FAF614776423}" type="pres">
      <dgm:prSet presAssocID="{3F795C80-D61C-48FA-956A-AE630E630A79}" presName="aSpace" presStyleCnt="0"/>
      <dgm:spPr/>
    </dgm:pt>
    <dgm:pt modelId="{BA3A43EA-61A9-49AF-80B8-4C29FADD0309}" type="pres">
      <dgm:prSet presAssocID="{D5073C63-896A-48DB-AED3-F91CEB449229}" presName="aNode" presStyleLbl="fgAcc1" presStyleIdx="2" presStyleCnt="3">
        <dgm:presLayoutVars>
          <dgm:bulletEnabled val="1"/>
        </dgm:presLayoutVars>
      </dgm:prSet>
      <dgm:spPr/>
    </dgm:pt>
    <dgm:pt modelId="{A3CD7B27-74C6-46C7-9910-E8AE7480D141}" type="pres">
      <dgm:prSet presAssocID="{D5073C63-896A-48DB-AED3-F91CEB449229}" presName="aSpace" presStyleCnt="0"/>
      <dgm:spPr/>
    </dgm:pt>
  </dgm:ptLst>
  <dgm:cxnLst>
    <dgm:cxn modelId="{BBEA2CEB-2360-43A4-AADC-32B3F029770D}" type="presOf" srcId="{3F795C80-D61C-48FA-956A-AE630E630A79}" destId="{D4CC5B3B-D493-43F5-87D1-5B76661AB727}" srcOrd="0" destOrd="0" presId="urn:microsoft.com/office/officeart/2005/8/layout/pyramid2"/>
    <dgm:cxn modelId="{4B1B22D2-4B10-452A-A8CB-F6581B57F5CD}" srcId="{676A2905-BA75-421A-84BB-26E959C452CB}" destId="{3F795C80-D61C-48FA-956A-AE630E630A79}" srcOrd="1" destOrd="0" parTransId="{82F64D3A-7EAE-4337-88F8-44179609B99F}" sibTransId="{82227D4F-5635-43BC-A234-6102F4A6F067}"/>
    <dgm:cxn modelId="{7B7BFD9C-FCB0-4F18-8DD9-04C4971FF085}" srcId="{676A2905-BA75-421A-84BB-26E959C452CB}" destId="{D5073C63-896A-48DB-AED3-F91CEB449229}" srcOrd="2" destOrd="0" parTransId="{0836F90C-22C0-48B1-BF63-2FE831D6590C}" sibTransId="{A5139DD4-3503-4367-9266-49BF0A3A593C}"/>
    <dgm:cxn modelId="{BB9C88A4-961A-4CE3-ACDA-2999CCB51998}" type="presOf" srcId="{4EA7F281-9FE9-4957-842E-65CAF55BA545}" destId="{2865F349-52AC-4897-B7FA-79BAC3D28107}" srcOrd="0" destOrd="0" presId="urn:microsoft.com/office/officeart/2005/8/layout/pyramid2"/>
    <dgm:cxn modelId="{72679E27-8368-437C-978E-4D003B296088}" srcId="{676A2905-BA75-421A-84BB-26E959C452CB}" destId="{4EA7F281-9FE9-4957-842E-65CAF55BA545}" srcOrd="0" destOrd="0" parTransId="{587F064A-6749-436A-A193-31F12A51D42A}" sibTransId="{9709B05B-AF23-487B-9B62-08546B0C4406}"/>
    <dgm:cxn modelId="{BD604C35-B33E-4E49-ADE3-F25ED69C1491}" type="presOf" srcId="{676A2905-BA75-421A-84BB-26E959C452CB}" destId="{1011289C-88D8-4958-A31D-27BA6ED22F3D}" srcOrd="0" destOrd="0" presId="urn:microsoft.com/office/officeart/2005/8/layout/pyramid2"/>
    <dgm:cxn modelId="{7F72D2B1-B111-4ABA-8E71-8496FA15321E}" type="presOf" srcId="{D5073C63-896A-48DB-AED3-F91CEB449229}" destId="{BA3A43EA-61A9-49AF-80B8-4C29FADD0309}" srcOrd="0" destOrd="0" presId="urn:microsoft.com/office/officeart/2005/8/layout/pyramid2"/>
    <dgm:cxn modelId="{0A908745-4A91-47DA-B7B4-7780AA2B8B32}" type="presParOf" srcId="{1011289C-88D8-4958-A31D-27BA6ED22F3D}" destId="{38BE7626-09C6-4B62-9A5B-D24660D10757}" srcOrd="0" destOrd="0" presId="urn:microsoft.com/office/officeart/2005/8/layout/pyramid2"/>
    <dgm:cxn modelId="{F212C89C-34E2-4D62-BF9C-CBDD2EA3BD5D}" type="presParOf" srcId="{1011289C-88D8-4958-A31D-27BA6ED22F3D}" destId="{62F5A3C7-324E-499E-AC4B-101B85329B8D}" srcOrd="1" destOrd="0" presId="urn:microsoft.com/office/officeart/2005/8/layout/pyramid2"/>
    <dgm:cxn modelId="{6AC8F467-90B6-400A-990C-667209369746}" type="presParOf" srcId="{62F5A3C7-324E-499E-AC4B-101B85329B8D}" destId="{2865F349-52AC-4897-B7FA-79BAC3D28107}" srcOrd="0" destOrd="0" presId="urn:microsoft.com/office/officeart/2005/8/layout/pyramid2"/>
    <dgm:cxn modelId="{32850F80-6266-4DA3-875D-8FE0F28F7ECE}" type="presParOf" srcId="{62F5A3C7-324E-499E-AC4B-101B85329B8D}" destId="{E81C3C60-27B4-4C7C-95DA-FFCC79066DA0}" srcOrd="1" destOrd="0" presId="urn:microsoft.com/office/officeart/2005/8/layout/pyramid2"/>
    <dgm:cxn modelId="{E2DB8588-E88E-4CEF-966B-DDC3E1D08269}" type="presParOf" srcId="{62F5A3C7-324E-499E-AC4B-101B85329B8D}" destId="{D4CC5B3B-D493-43F5-87D1-5B76661AB727}" srcOrd="2" destOrd="0" presId="urn:microsoft.com/office/officeart/2005/8/layout/pyramid2"/>
    <dgm:cxn modelId="{6FB814FB-5349-4ED5-A4C6-4DCBA205119A}" type="presParOf" srcId="{62F5A3C7-324E-499E-AC4B-101B85329B8D}" destId="{8ED10C2D-92B5-4123-A03F-FAF614776423}" srcOrd="3" destOrd="0" presId="urn:microsoft.com/office/officeart/2005/8/layout/pyramid2"/>
    <dgm:cxn modelId="{3E52D771-2C6C-47C2-8700-058D59510B7C}" type="presParOf" srcId="{62F5A3C7-324E-499E-AC4B-101B85329B8D}" destId="{BA3A43EA-61A9-49AF-80B8-4C29FADD0309}" srcOrd="4" destOrd="0" presId="urn:microsoft.com/office/officeart/2005/8/layout/pyramid2"/>
    <dgm:cxn modelId="{8EBAA3EB-0AB5-4B64-AE59-50CCCC270C08}" type="presParOf" srcId="{62F5A3C7-324E-499E-AC4B-101B85329B8D}" destId="{A3CD7B27-74C6-46C7-9910-E8AE7480D141}" srcOrd="5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442C36-05DC-4788-9681-9647A16652F2}" type="doc">
      <dgm:prSet loTypeId="urn:microsoft.com/office/officeart/2005/8/layout/hierarchy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E17A9F-387B-46BF-9748-4A370B7F3F9A}">
      <dgm:prSet phldrT="[Текст]" custT="1"/>
      <dgm:spPr/>
      <dgm:t>
        <a:bodyPr/>
        <a:lstStyle/>
        <a:p>
          <a:r>
            <a:rPr lang="ru-RU" sz="1400" dirty="0" smtClean="0"/>
            <a:t>Конституция Российской Федерации</a:t>
          </a:r>
          <a:endParaRPr lang="ru-RU" sz="1400" dirty="0"/>
        </a:p>
      </dgm:t>
    </dgm:pt>
    <dgm:pt modelId="{659657EC-3821-4B5D-B930-CADEF8826022}" type="parTrans" cxnId="{EB196BF8-C53D-40CE-B65B-0FC304B5BCE0}">
      <dgm:prSet/>
      <dgm:spPr/>
      <dgm:t>
        <a:bodyPr/>
        <a:lstStyle/>
        <a:p>
          <a:endParaRPr lang="ru-RU"/>
        </a:p>
      </dgm:t>
    </dgm:pt>
    <dgm:pt modelId="{A7FC467B-E335-4554-9A5C-69B1BEC5B77B}" type="sibTrans" cxnId="{EB196BF8-C53D-40CE-B65B-0FC304B5BCE0}">
      <dgm:prSet/>
      <dgm:spPr/>
      <dgm:t>
        <a:bodyPr/>
        <a:lstStyle/>
        <a:p>
          <a:endParaRPr lang="ru-RU"/>
        </a:p>
      </dgm:t>
    </dgm:pt>
    <dgm:pt modelId="{08409DB7-5A74-4AEE-AD29-6AC5FEB8D07E}">
      <dgm:prSet phldrT="[Текст]" custT="1"/>
      <dgm:spPr/>
      <dgm:t>
        <a:bodyPr/>
        <a:lstStyle/>
        <a:p>
          <a:r>
            <a:rPr lang="ru-RU" sz="1000" dirty="0" smtClean="0"/>
            <a:t>Федеральные Конституционные законы Российской Федерации</a:t>
          </a:r>
          <a:endParaRPr lang="ru-RU" sz="1000" dirty="0"/>
        </a:p>
      </dgm:t>
    </dgm:pt>
    <dgm:pt modelId="{20E4B6E0-3330-42EA-9ADC-3474BB4B7433}" type="parTrans" cxnId="{C9551DAE-BD0A-48F3-B8D9-0397B6D7840F}">
      <dgm:prSet/>
      <dgm:spPr/>
      <dgm:t>
        <a:bodyPr/>
        <a:lstStyle/>
        <a:p>
          <a:endParaRPr lang="ru-RU"/>
        </a:p>
      </dgm:t>
    </dgm:pt>
    <dgm:pt modelId="{DE1F26EB-EEA7-4410-994C-041BEF175717}" type="sibTrans" cxnId="{C9551DAE-BD0A-48F3-B8D9-0397B6D7840F}">
      <dgm:prSet/>
      <dgm:spPr/>
      <dgm:t>
        <a:bodyPr/>
        <a:lstStyle/>
        <a:p>
          <a:endParaRPr lang="ru-RU"/>
        </a:p>
      </dgm:t>
    </dgm:pt>
    <dgm:pt modelId="{35F9F872-F168-4F31-BB1B-3F96C0905D85}">
      <dgm:prSet phldrT="[Текст]"/>
      <dgm:spPr/>
      <dgm:t>
        <a:bodyPr/>
        <a:lstStyle/>
        <a:p>
          <a:r>
            <a:rPr lang="ru-RU" dirty="0" smtClean="0"/>
            <a:t>Указы Президента Российской Федерации</a:t>
          </a:r>
          <a:endParaRPr lang="ru-RU" dirty="0"/>
        </a:p>
      </dgm:t>
    </dgm:pt>
    <dgm:pt modelId="{4078F5CD-06C7-4C2F-94FF-1AEAA92207F6}" type="parTrans" cxnId="{96F39A08-4D55-4765-BFA4-0DB4D3065CBD}">
      <dgm:prSet/>
      <dgm:spPr/>
      <dgm:t>
        <a:bodyPr/>
        <a:lstStyle/>
        <a:p>
          <a:endParaRPr lang="ru-RU"/>
        </a:p>
      </dgm:t>
    </dgm:pt>
    <dgm:pt modelId="{7D448B55-69F7-46CE-907C-886E8C23E140}" type="sibTrans" cxnId="{96F39A08-4D55-4765-BFA4-0DB4D3065CBD}">
      <dgm:prSet/>
      <dgm:spPr/>
      <dgm:t>
        <a:bodyPr/>
        <a:lstStyle/>
        <a:p>
          <a:endParaRPr lang="ru-RU"/>
        </a:p>
      </dgm:t>
    </dgm:pt>
    <dgm:pt modelId="{56B5A6E4-F47E-4B07-A500-134CC2D0803B}">
      <dgm:prSet phldrT="[Текст]"/>
      <dgm:spPr/>
      <dgm:t>
        <a:bodyPr/>
        <a:lstStyle/>
        <a:p>
          <a:r>
            <a:rPr lang="ru-RU" dirty="0" smtClean="0"/>
            <a:t>Распоряжения Президента Российской Федерации </a:t>
          </a:r>
          <a:endParaRPr lang="ru-RU" dirty="0"/>
        </a:p>
      </dgm:t>
    </dgm:pt>
    <dgm:pt modelId="{2874A7D7-B727-4C24-B069-786C1895353B}" type="parTrans" cxnId="{460CA269-32C6-46B0-90DC-EBCE64100ADF}">
      <dgm:prSet/>
      <dgm:spPr/>
      <dgm:t>
        <a:bodyPr/>
        <a:lstStyle/>
        <a:p>
          <a:endParaRPr lang="ru-RU"/>
        </a:p>
      </dgm:t>
    </dgm:pt>
    <dgm:pt modelId="{1C18595D-5472-4921-A773-18F54BA1DFFC}" type="sibTrans" cxnId="{460CA269-32C6-46B0-90DC-EBCE64100ADF}">
      <dgm:prSet/>
      <dgm:spPr/>
      <dgm:t>
        <a:bodyPr/>
        <a:lstStyle/>
        <a:p>
          <a:endParaRPr lang="ru-RU"/>
        </a:p>
      </dgm:t>
    </dgm:pt>
    <dgm:pt modelId="{C860601F-29ED-489F-A9FB-B2495C559770}">
      <dgm:prSet phldrT="[Текст]" custT="1"/>
      <dgm:spPr/>
      <dgm:t>
        <a:bodyPr/>
        <a:lstStyle/>
        <a:p>
          <a:r>
            <a:rPr lang="ru-RU" sz="900" dirty="0" smtClean="0"/>
            <a:t>Федеральные законы по предметам совместного ведения Российской Федерации и субъектов Российской Федерации</a:t>
          </a:r>
          <a:endParaRPr lang="ru-RU" sz="900" dirty="0"/>
        </a:p>
      </dgm:t>
    </dgm:pt>
    <dgm:pt modelId="{E964BB12-AD82-4DB2-A029-2456C255F72F}" type="parTrans" cxnId="{AEB37335-9D5D-4C0E-ADF7-2FA79558E957}">
      <dgm:prSet/>
      <dgm:spPr/>
      <dgm:t>
        <a:bodyPr/>
        <a:lstStyle/>
        <a:p>
          <a:endParaRPr lang="ru-RU"/>
        </a:p>
      </dgm:t>
    </dgm:pt>
    <dgm:pt modelId="{78B5F987-1A5D-481D-A24B-F1543DC4C892}" type="sibTrans" cxnId="{AEB37335-9D5D-4C0E-ADF7-2FA79558E957}">
      <dgm:prSet/>
      <dgm:spPr/>
      <dgm:t>
        <a:bodyPr/>
        <a:lstStyle/>
        <a:p>
          <a:endParaRPr lang="ru-RU"/>
        </a:p>
      </dgm:t>
    </dgm:pt>
    <dgm:pt modelId="{4904C61B-5086-4DB9-99A9-F6CB4F98E21A}">
      <dgm:prSet custT="1"/>
      <dgm:spPr/>
      <dgm:t>
        <a:bodyPr/>
        <a:lstStyle/>
        <a:p>
          <a:r>
            <a:rPr lang="ru-RU" sz="1200" dirty="0" smtClean="0"/>
            <a:t>Международные договоры  Российской Федерации</a:t>
          </a:r>
          <a:endParaRPr lang="ru-RU" sz="1200" dirty="0"/>
        </a:p>
      </dgm:t>
    </dgm:pt>
    <dgm:pt modelId="{FA9E4BBC-E1FE-42ED-BE46-0B65721B46B4}" type="parTrans" cxnId="{2719949D-34AD-484C-9B97-EC4BB84495B1}">
      <dgm:prSet/>
      <dgm:spPr/>
      <dgm:t>
        <a:bodyPr/>
        <a:lstStyle/>
        <a:p>
          <a:endParaRPr lang="ru-RU"/>
        </a:p>
      </dgm:t>
    </dgm:pt>
    <dgm:pt modelId="{363EEA6E-70A1-4D2B-B21A-482D75D90D9E}" type="sibTrans" cxnId="{2719949D-34AD-484C-9B97-EC4BB84495B1}">
      <dgm:prSet/>
      <dgm:spPr/>
      <dgm:t>
        <a:bodyPr/>
        <a:lstStyle/>
        <a:p>
          <a:endParaRPr lang="ru-RU"/>
        </a:p>
      </dgm:t>
    </dgm:pt>
    <dgm:pt modelId="{296CD9DB-50F4-420E-B96B-BBF4AD7FB438}">
      <dgm:prSet custT="1"/>
      <dgm:spPr/>
      <dgm:t>
        <a:bodyPr/>
        <a:lstStyle/>
        <a:p>
          <a:r>
            <a:rPr lang="ru-RU" sz="1000" dirty="0" smtClean="0"/>
            <a:t>Федеральные законы по предметам ведения Российской Федерации</a:t>
          </a:r>
          <a:endParaRPr lang="ru-RU" sz="1000" dirty="0"/>
        </a:p>
      </dgm:t>
    </dgm:pt>
    <dgm:pt modelId="{5AF70443-3E54-4276-8B35-F17AB2208E56}" type="parTrans" cxnId="{901311CC-A4EB-45E1-87CD-D919678A3D8A}">
      <dgm:prSet/>
      <dgm:spPr/>
      <dgm:t>
        <a:bodyPr/>
        <a:lstStyle/>
        <a:p>
          <a:endParaRPr lang="ru-RU"/>
        </a:p>
      </dgm:t>
    </dgm:pt>
    <dgm:pt modelId="{28FC65D5-B416-4090-9B74-F51B1F4670CB}" type="sibTrans" cxnId="{901311CC-A4EB-45E1-87CD-D919678A3D8A}">
      <dgm:prSet/>
      <dgm:spPr/>
      <dgm:t>
        <a:bodyPr/>
        <a:lstStyle/>
        <a:p>
          <a:endParaRPr lang="ru-RU"/>
        </a:p>
      </dgm:t>
    </dgm:pt>
    <dgm:pt modelId="{6FDA5C50-1DE9-43ED-B770-24911C9B70C9}">
      <dgm:prSet custT="1"/>
      <dgm:spPr/>
      <dgm:t>
        <a:bodyPr/>
        <a:lstStyle/>
        <a:p>
          <a:r>
            <a:rPr lang="ru-RU" sz="1000" dirty="0" smtClean="0"/>
            <a:t>Постановление Правительства Российской Федерации</a:t>
          </a:r>
          <a:endParaRPr lang="ru-RU" sz="1000" dirty="0"/>
        </a:p>
      </dgm:t>
    </dgm:pt>
    <dgm:pt modelId="{A3D5C5B1-8219-4A5B-87EF-4AB0A41DCF0E}" type="parTrans" cxnId="{9B37ACE2-546C-4017-AB4E-C94A21AC1B55}">
      <dgm:prSet/>
      <dgm:spPr/>
      <dgm:t>
        <a:bodyPr/>
        <a:lstStyle/>
        <a:p>
          <a:endParaRPr lang="ru-RU"/>
        </a:p>
      </dgm:t>
    </dgm:pt>
    <dgm:pt modelId="{48E1CF42-1E06-4258-8197-188E39599657}" type="sibTrans" cxnId="{9B37ACE2-546C-4017-AB4E-C94A21AC1B55}">
      <dgm:prSet/>
      <dgm:spPr/>
      <dgm:t>
        <a:bodyPr/>
        <a:lstStyle/>
        <a:p>
          <a:endParaRPr lang="ru-RU"/>
        </a:p>
      </dgm:t>
    </dgm:pt>
    <dgm:pt modelId="{16B5C4C3-E23A-44AA-8B49-FE5E1249BA41}">
      <dgm:prSet custT="1"/>
      <dgm:spPr/>
      <dgm:t>
        <a:bodyPr/>
        <a:lstStyle/>
        <a:p>
          <a:r>
            <a:rPr lang="ru-RU" sz="1050" dirty="0" smtClean="0"/>
            <a:t>Распоряжения Правительства Российской Федерации</a:t>
          </a:r>
          <a:endParaRPr lang="ru-RU" sz="1050" dirty="0"/>
        </a:p>
      </dgm:t>
    </dgm:pt>
    <dgm:pt modelId="{8D13C7F4-D678-41CC-915D-C407FBB6039E}" type="parTrans" cxnId="{A1B740BA-6EF6-4B80-9EE7-FCB8123237CF}">
      <dgm:prSet/>
      <dgm:spPr/>
      <dgm:t>
        <a:bodyPr/>
        <a:lstStyle/>
        <a:p>
          <a:endParaRPr lang="ru-RU"/>
        </a:p>
      </dgm:t>
    </dgm:pt>
    <dgm:pt modelId="{440D4707-9EE1-4516-BDB8-9CD9F8A18891}" type="sibTrans" cxnId="{A1B740BA-6EF6-4B80-9EE7-FCB8123237CF}">
      <dgm:prSet/>
      <dgm:spPr/>
      <dgm:t>
        <a:bodyPr/>
        <a:lstStyle/>
        <a:p>
          <a:endParaRPr lang="ru-RU"/>
        </a:p>
      </dgm:t>
    </dgm:pt>
    <dgm:pt modelId="{07499594-71C5-4AC3-91FE-2902D107F528}">
      <dgm:prSet custT="1"/>
      <dgm:spPr/>
      <dgm:t>
        <a:bodyPr/>
        <a:lstStyle/>
        <a:p>
          <a:r>
            <a:rPr lang="ru-RU" sz="1000" dirty="0" smtClean="0"/>
            <a:t>Правовые акты  федеральных  органов исполнительной власти</a:t>
          </a:r>
          <a:endParaRPr lang="ru-RU" sz="1000" dirty="0"/>
        </a:p>
      </dgm:t>
    </dgm:pt>
    <dgm:pt modelId="{1574A01D-C895-4D46-933D-C0E22963B365}" type="parTrans" cxnId="{7EDF0C57-72F4-4EAF-97EB-721A0968B7C9}">
      <dgm:prSet/>
      <dgm:spPr/>
      <dgm:t>
        <a:bodyPr/>
        <a:lstStyle/>
        <a:p>
          <a:endParaRPr lang="ru-RU"/>
        </a:p>
      </dgm:t>
    </dgm:pt>
    <dgm:pt modelId="{A2567EDA-48F7-478F-AE89-879D5E11F1E7}" type="sibTrans" cxnId="{7EDF0C57-72F4-4EAF-97EB-721A0968B7C9}">
      <dgm:prSet/>
      <dgm:spPr/>
      <dgm:t>
        <a:bodyPr/>
        <a:lstStyle/>
        <a:p>
          <a:endParaRPr lang="ru-RU"/>
        </a:p>
      </dgm:t>
    </dgm:pt>
    <dgm:pt modelId="{3023BD76-3C08-4CD0-A854-4B4F8161A1D0}" type="pres">
      <dgm:prSet presAssocID="{8F442C36-05DC-4788-9681-9647A16652F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0411172-C9F6-4206-B7E7-637866A4B940}" type="pres">
      <dgm:prSet presAssocID="{32E17A9F-387B-46BF-9748-4A370B7F3F9A}" presName="hierRoot1" presStyleCnt="0"/>
      <dgm:spPr/>
      <dgm:t>
        <a:bodyPr/>
        <a:lstStyle/>
        <a:p>
          <a:endParaRPr lang="ru-RU"/>
        </a:p>
      </dgm:t>
    </dgm:pt>
    <dgm:pt modelId="{BD164F8B-946D-47C1-84C0-FD8BEB93FCCF}" type="pres">
      <dgm:prSet presAssocID="{32E17A9F-387B-46BF-9748-4A370B7F3F9A}" presName="composite" presStyleCnt="0"/>
      <dgm:spPr/>
      <dgm:t>
        <a:bodyPr/>
        <a:lstStyle/>
        <a:p>
          <a:endParaRPr lang="ru-RU"/>
        </a:p>
      </dgm:t>
    </dgm:pt>
    <dgm:pt modelId="{CEA53618-7A8F-4255-8EC0-35BF0F1FE30D}" type="pres">
      <dgm:prSet presAssocID="{32E17A9F-387B-46BF-9748-4A370B7F3F9A}" presName="background" presStyleLbl="node0" presStyleIdx="0" presStyleCnt="2"/>
      <dgm:spPr/>
      <dgm:t>
        <a:bodyPr/>
        <a:lstStyle/>
        <a:p>
          <a:endParaRPr lang="ru-RU"/>
        </a:p>
      </dgm:t>
    </dgm:pt>
    <dgm:pt modelId="{7CB02D37-7ADF-4845-B1DF-96941D6CFAC4}" type="pres">
      <dgm:prSet presAssocID="{32E17A9F-387B-46BF-9748-4A370B7F3F9A}" presName="text" presStyleLbl="fgAcc0" presStyleIdx="0" presStyleCnt="2" custScaleX="117170" custScaleY="119195" custLinFactX="-100000" custLinFactNeighborX="-143378" custLinFactNeighborY="28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66BB0B-00DF-43FF-9A0E-BD2436FB8644}" type="pres">
      <dgm:prSet presAssocID="{32E17A9F-387B-46BF-9748-4A370B7F3F9A}" presName="hierChild2" presStyleCnt="0"/>
      <dgm:spPr/>
      <dgm:t>
        <a:bodyPr/>
        <a:lstStyle/>
        <a:p>
          <a:endParaRPr lang="ru-RU"/>
        </a:p>
      </dgm:t>
    </dgm:pt>
    <dgm:pt modelId="{49CE6C55-E7C7-4436-8974-C0459EDFC088}" type="pres">
      <dgm:prSet presAssocID="{20E4B6E0-3330-42EA-9ADC-3474BB4B7433}" presName="Name10" presStyleLbl="parChTrans1D2" presStyleIdx="0" presStyleCnt="3"/>
      <dgm:spPr/>
      <dgm:t>
        <a:bodyPr/>
        <a:lstStyle/>
        <a:p>
          <a:endParaRPr lang="ru-RU"/>
        </a:p>
      </dgm:t>
    </dgm:pt>
    <dgm:pt modelId="{ECF7E6B4-EB6E-4EA0-8DD4-D77067E6A1CE}" type="pres">
      <dgm:prSet presAssocID="{08409DB7-5A74-4AEE-AD29-6AC5FEB8D07E}" presName="hierRoot2" presStyleCnt="0"/>
      <dgm:spPr/>
      <dgm:t>
        <a:bodyPr/>
        <a:lstStyle/>
        <a:p>
          <a:endParaRPr lang="ru-RU"/>
        </a:p>
      </dgm:t>
    </dgm:pt>
    <dgm:pt modelId="{F297FA67-029E-43A0-99E5-A766A4A8F682}" type="pres">
      <dgm:prSet presAssocID="{08409DB7-5A74-4AEE-AD29-6AC5FEB8D07E}" presName="composite2" presStyleCnt="0"/>
      <dgm:spPr/>
      <dgm:t>
        <a:bodyPr/>
        <a:lstStyle/>
        <a:p>
          <a:endParaRPr lang="ru-RU"/>
        </a:p>
      </dgm:t>
    </dgm:pt>
    <dgm:pt modelId="{73212B39-3A25-40A8-A89B-4C5527119F4A}" type="pres">
      <dgm:prSet presAssocID="{08409DB7-5A74-4AEE-AD29-6AC5FEB8D07E}" presName="background2" presStyleLbl="node2" presStyleIdx="0" presStyleCnt="3"/>
      <dgm:spPr/>
      <dgm:t>
        <a:bodyPr/>
        <a:lstStyle/>
        <a:p>
          <a:endParaRPr lang="ru-RU"/>
        </a:p>
      </dgm:t>
    </dgm:pt>
    <dgm:pt modelId="{C7CC831B-B1F1-4B1F-8970-FAD9D4F6C366}" type="pres">
      <dgm:prSet presAssocID="{08409DB7-5A74-4AEE-AD29-6AC5FEB8D07E}" presName="text2" presStyleLbl="fgAcc2" presStyleIdx="0" presStyleCnt="3" custScaleX="114910" custLinFactX="-100000" custLinFactNeighborX="-118666" custLinFactNeighborY="99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5A4E60-B83D-45A6-AA1C-13D3476B34CA}" type="pres">
      <dgm:prSet presAssocID="{08409DB7-5A74-4AEE-AD29-6AC5FEB8D07E}" presName="hierChild3" presStyleCnt="0"/>
      <dgm:spPr/>
      <dgm:t>
        <a:bodyPr/>
        <a:lstStyle/>
        <a:p>
          <a:endParaRPr lang="ru-RU"/>
        </a:p>
      </dgm:t>
    </dgm:pt>
    <dgm:pt modelId="{5AA6B613-D33B-4E4E-B1E0-5FCC4F4130C7}" type="pres">
      <dgm:prSet presAssocID="{4078F5CD-06C7-4C2F-94FF-1AEAA92207F6}" presName="Name17" presStyleLbl="parChTrans1D3" presStyleIdx="0" presStyleCnt="2"/>
      <dgm:spPr/>
      <dgm:t>
        <a:bodyPr/>
        <a:lstStyle/>
        <a:p>
          <a:endParaRPr lang="ru-RU"/>
        </a:p>
      </dgm:t>
    </dgm:pt>
    <dgm:pt modelId="{B8624520-3DDA-40B3-A98B-F4BF86B730DF}" type="pres">
      <dgm:prSet presAssocID="{35F9F872-F168-4F31-BB1B-3F96C0905D85}" presName="hierRoot3" presStyleCnt="0"/>
      <dgm:spPr/>
      <dgm:t>
        <a:bodyPr/>
        <a:lstStyle/>
        <a:p>
          <a:endParaRPr lang="ru-RU"/>
        </a:p>
      </dgm:t>
    </dgm:pt>
    <dgm:pt modelId="{1899EC91-0195-4F31-B8A1-7A5B63B16902}" type="pres">
      <dgm:prSet presAssocID="{35F9F872-F168-4F31-BB1B-3F96C0905D85}" presName="composite3" presStyleCnt="0"/>
      <dgm:spPr/>
      <dgm:t>
        <a:bodyPr/>
        <a:lstStyle/>
        <a:p>
          <a:endParaRPr lang="ru-RU"/>
        </a:p>
      </dgm:t>
    </dgm:pt>
    <dgm:pt modelId="{CC37BB19-75B3-4208-86F7-1AEED5AD2D3A}" type="pres">
      <dgm:prSet presAssocID="{35F9F872-F168-4F31-BB1B-3F96C0905D85}" presName="background3" presStyleLbl="node3" presStyleIdx="0" presStyleCnt="2"/>
      <dgm:spPr/>
      <dgm:t>
        <a:bodyPr/>
        <a:lstStyle/>
        <a:p>
          <a:endParaRPr lang="ru-RU"/>
        </a:p>
      </dgm:t>
    </dgm:pt>
    <dgm:pt modelId="{8DA40146-5019-4DE2-B4FE-C4F4AF91963D}" type="pres">
      <dgm:prSet presAssocID="{35F9F872-F168-4F31-BB1B-3F96C0905D85}" presName="text3" presStyleLbl="fgAcc3" presStyleIdx="0" presStyleCnt="2" custLinFactNeighborX="14936" custLinFactNeighborY="36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ED913E-5056-4062-8750-43F1A5354370}" type="pres">
      <dgm:prSet presAssocID="{35F9F872-F168-4F31-BB1B-3F96C0905D85}" presName="hierChild4" presStyleCnt="0"/>
      <dgm:spPr/>
      <dgm:t>
        <a:bodyPr/>
        <a:lstStyle/>
        <a:p>
          <a:endParaRPr lang="ru-RU"/>
        </a:p>
      </dgm:t>
    </dgm:pt>
    <dgm:pt modelId="{BA098E8B-FA27-419A-BBE9-3AE8146A0B2C}" type="pres">
      <dgm:prSet presAssocID="{A3D5C5B1-8219-4A5B-87EF-4AB0A41DCF0E}" presName="Name23" presStyleLbl="parChTrans1D4" presStyleIdx="0" presStyleCnt="3"/>
      <dgm:spPr/>
      <dgm:t>
        <a:bodyPr/>
        <a:lstStyle/>
        <a:p>
          <a:endParaRPr lang="ru-RU"/>
        </a:p>
      </dgm:t>
    </dgm:pt>
    <dgm:pt modelId="{09385E91-F9FD-4801-847E-5EC34032D451}" type="pres">
      <dgm:prSet presAssocID="{6FDA5C50-1DE9-43ED-B770-24911C9B70C9}" presName="hierRoot4" presStyleCnt="0"/>
      <dgm:spPr/>
      <dgm:t>
        <a:bodyPr/>
        <a:lstStyle/>
        <a:p>
          <a:endParaRPr lang="ru-RU"/>
        </a:p>
      </dgm:t>
    </dgm:pt>
    <dgm:pt modelId="{7953CEA6-A653-4743-B364-0FEB63240F34}" type="pres">
      <dgm:prSet presAssocID="{6FDA5C50-1DE9-43ED-B770-24911C9B70C9}" presName="composite4" presStyleCnt="0"/>
      <dgm:spPr/>
      <dgm:t>
        <a:bodyPr/>
        <a:lstStyle/>
        <a:p>
          <a:endParaRPr lang="ru-RU"/>
        </a:p>
      </dgm:t>
    </dgm:pt>
    <dgm:pt modelId="{E36A81E9-DA03-4A57-8FE0-AB4D9460D6C6}" type="pres">
      <dgm:prSet presAssocID="{6FDA5C50-1DE9-43ED-B770-24911C9B70C9}" presName="background4" presStyleLbl="node4" presStyleIdx="0" presStyleCnt="3"/>
      <dgm:spPr/>
      <dgm:t>
        <a:bodyPr/>
        <a:lstStyle/>
        <a:p>
          <a:endParaRPr lang="ru-RU"/>
        </a:p>
      </dgm:t>
    </dgm:pt>
    <dgm:pt modelId="{77B95B09-75EB-4466-9345-4439CB928489}" type="pres">
      <dgm:prSet presAssocID="{6FDA5C50-1DE9-43ED-B770-24911C9B70C9}" presName="text4" presStyleLbl="fgAcc4" presStyleIdx="0" presStyleCnt="3" custLinFactNeighborX="-26088" custLinFactNeighborY="193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827F70-8C5B-4497-8B9E-4FF0D865A768}" type="pres">
      <dgm:prSet presAssocID="{6FDA5C50-1DE9-43ED-B770-24911C9B70C9}" presName="hierChild5" presStyleCnt="0"/>
      <dgm:spPr/>
      <dgm:t>
        <a:bodyPr/>
        <a:lstStyle/>
        <a:p>
          <a:endParaRPr lang="ru-RU"/>
        </a:p>
      </dgm:t>
    </dgm:pt>
    <dgm:pt modelId="{FCEFF841-8D9B-4BC3-B0D0-6366570C3043}" type="pres">
      <dgm:prSet presAssocID="{1574A01D-C895-4D46-933D-C0E22963B365}" presName="Name23" presStyleLbl="parChTrans1D4" presStyleIdx="1" presStyleCnt="3"/>
      <dgm:spPr/>
      <dgm:t>
        <a:bodyPr/>
        <a:lstStyle/>
        <a:p>
          <a:endParaRPr lang="ru-RU"/>
        </a:p>
      </dgm:t>
    </dgm:pt>
    <dgm:pt modelId="{5DC92076-316D-4E6F-84C0-3BEFAB53EB6F}" type="pres">
      <dgm:prSet presAssocID="{07499594-71C5-4AC3-91FE-2902D107F528}" presName="hierRoot4" presStyleCnt="0"/>
      <dgm:spPr/>
      <dgm:t>
        <a:bodyPr/>
        <a:lstStyle/>
        <a:p>
          <a:endParaRPr lang="ru-RU"/>
        </a:p>
      </dgm:t>
    </dgm:pt>
    <dgm:pt modelId="{371FA6E4-D614-4FAA-9E7E-8E726FC8F99F}" type="pres">
      <dgm:prSet presAssocID="{07499594-71C5-4AC3-91FE-2902D107F528}" presName="composite4" presStyleCnt="0"/>
      <dgm:spPr/>
      <dgm:t>
        <a:bodyPr/>
        <a:lstStyle/>
        <a:p>
          <a:endParaRPr lang="ru-RU"/>
        </a:p>
      </dgm:t>
    </dgm:pt>
    <dgm:pt modelId="{340F0D58-314F-487B-B9A7-9199D4CE9AB4}" type="pres">
      <dgm:prSet presAssocID="{07499594-71C5-4AC3-91FE-2902D107F528}" presName="background4" presStyleLbl="node4" presStyleIdx="1" presStyleCnt="3"/>
      <dgm:spPr/>
      <dgm:t>
        <a:bodyPr/>
        <a:lstStyle/>
        <a:p>
          <a:endParaRPr lang="ru-RU"/>
        </a:p>
      </dgm:t>
    </dgm:pt>
    <dgm:pt modelId="{A9012624-40A7-42AB-9070-BF929CA0B2D2}" type="pres">
      <dgm:prSet presAssocID="{07499594-71C5-4AC3-91FE-2902D107F528}" presName="text4" presStyleLbl="fgAcc4" presStyleIdx="1" presStyleCnt="3" custLinFactX="100000" custLinFactNeighborX="149311" custLinFactNeighborY="16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9F23CA-7206-4B17-B150-AAA29D749A44}" type="pres">
      <dgm:prSet presAssocID="{07499594-71C5-4AC3-91FE-2902D107F528}" presName="hierChild5" presStyleCnt="0"/>
      <dgm:spPr/>
      <dgm:t>
        <a:bodyPr/>
        <a:lstStyle/>
        <a:p>
          <a:endParaRPr lang="ru-RU"/>
        </a:p>
      </dgm:t>
    </dgm:pt>
    <dgm:pt modelId="{4E905491-8C24-476E-9770-B6D0C742079F}" type="pres">
      <dgm:prSet presAssocID="{8D13C7F4-D678-41CC-915D-C407FBB6039E}" presName="Name23" presStyleLbl="parChTrans1D4" presStyleIdx="2" presStyleCnt="3"/>
      <dgm:spPr/>
      <dgm:t>
        <a:bodyPr/>
        <a:lstStyle/>
        <a:p>
          <a:endParaRPr lang="ru-RU"/>
        </a:p>
      </dgm:t>
    </dgm:pt>
    <dgm:pt modelId="{D2CE3CC3-B7F3-4863-AFBF-6E0D5E1A38CA}" type="pres">
      <dgm:prSet presAssocID="{16B5C4C3-E23A-44AA-8B49-FE5E1249BA41}" presName="hierRoot4" presStyleCnt="0"/>
      <dgm:spPr/>
      <dgm:t>
        <a:bodyPr/>
        <a:lstStyle/>
        <a:p>
          <a:endParaRPr lang="ru-RU"/>
        </a:p>
      </dgm:t>
    </dgm:pt>
    <dgm:pt modelId="{E7C08182-E1F1-4EFE-AAAC-22D52C3C8504}" type="pres">
      <dgm:prSet presAssocID="{16B5C4C3-E23A-44AA-8B49-FE5E1249BA41}" presName="composite4" presStyleCnt="0"/>
      <dgm:spPr/>
      <dgm:t>
        <a:bodyPr/>
        <a:lstStyle/>
        <a:p>
          <a:endParaRPr lang="ru-RU"/>
        </a:p>
      </dgm:t>
    </dgm:pt>
    <dgm:pt modelId="{D07F36C5-3A89-478D-9618-B37C79F6C5E9}" type="pres">
      <dgm:prSet presAssocID="{16B5C4C3-E23A-44AA-8B49-FE5E1249BA41}" presName="background4" presStyleLbl="node4" presStyleIdx="2" presStyleCnt="3"/>
      <dgm:spPr/>
      <dgm:t>
        <a:bodyPr/>
        <a:lstStyle/>
        <a:p>
          <a:endParaRPr lang="ru-RU"/>
        </a:p>
      </dgm:t>
    </dgm:pt>
    <dgm:pt modelId="{FFD1B7B7-5047-4C86-B5F3-322E2A4C5368}" type="pres">
      <dgm:prSet presAssocID="{16B5C4C3-E23A-44AA-8B49-FE5E1249BA41}" presName="text4" presStyleLbl="fgAcc4" presStyleIdx="2" presStyleCnt="3" custLinFactX="102343" custLinFactNeighborX="200000" custLinFactNeighborY="193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34ED2F-FB93-48CB-B4B5-20DC7A1C32BF}" type="pres">
      <dgm:prSet presAssocID="{16B5C4C3-E23A-44AA-8B49-FE5E1249BA41}" presName="hierChild5" presStyleCnt="0"/>
      <dgm:spPr/>
      <dgm:t>
        <a:bodyPr/>
        <a:lstStyle/>
        <a:p>
          <a:endParaRPr lang="ru-RU"/>
        </a:p>
      </dgm:t>
    </dgm:pt>
    <dgm:pt modelId="{C01F6DAC-BAEA-4240-A1D4-E5176B777238}" type="pres">
      <dgm:prSet presAssocID="{2874A7D7-B727-4C24-B069-786C1895353B}" presName="Name17" presStyleLbl="parChTrans1D3" presStyleIdx="1" presStyleCnt="2"/>
      <dgm:spPr/>
      <dgm:t>
        <a:bodyPr/>
        <a:lstStyle/>
        <a:p>
          <a:endParaRPr lang="ru-RU"/>
        </a:p>
      </dgm:t>
    </dgm:pt>
    <dgm:pt modelId="{9880193A-9664-492E-908D-F2D1AD4B1465}" type="pres">
      <dgm:prSet presAssocID="{56B5A6E4-F47E-4B07-A500-134CC2D0803B}" presName="hierRoot3" presStyleCnt="0"/>
      <dgm:spPr/>
      <dgm:t>
        <a:bodyPr/>
        <a:lstStyle/>
        <a:p>
          <a:endParaRPr lang="ru-RU"/>
        </a:p>
      </dgm:t>
    </dgm:pt>
    <dgm:pt modelId="{D90116E4-5EF7-4A88-A143-28057E312C1B}" type="pres">
      <dgm:prSet presAssocID="{56B5A6E4-F47E-4B07-A500-134CC2D0803B}" presName="composite3" presStyleCnt="0"/>
      <dgm:spPr/>
      <dgm:t>
        <a:bodyPr/>
        <a:lstStyle/>
        <a:p>
          <a:endParaRPr lang="ru-RU"/>
        </a:p>
      </dgm:t>
    </dgm:pt>
    <dgm:pt modelId="{1583DD43-8265-4186-B343-E6806A8F2C8F}" type="pres">
      <dgm:prSet presAssocID="{56B5A6E4-F47E-4B07-A500-134CC2D0803B}" presName="background3" presStyleLbl="node3" presStyleIdx="1" presStyleCnt="2"/>
      <dgm:spPr/>
      <dgm:t>
        <a:bodyPr/>
        <a:lstStyle/>
        <a:p>
          <a:endParaRPr lang="ru-RU"/>
        </a:p>
      </dgm:t>
    </dgm:pt>
    <dgm:pt modelId="{54BEAADF-E8E0-484B-861C-ED22B7016110}" type="pres">
      <dgm:prSet presAssocID="{56B5A6E4-F47E-4B07-A500-134CC2D0803B}" presName="text3" presStyleLbl="fgAcc3" presStyleIdx="1" presStyleCnt="2" custLinFactX="53605" custLinFactNeighborX="100000" custLinFactNeighborY="60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C65CB9-D0B5-4D46-BE94-73C6CA815CBC}" type="pres">
      <dgm:prSet presAssocID="{56B5A6E4-F47E-4B07-A500-134CC2D0803B}" presName="hierChild4" presStyleCnt="0"/>
      <dgm:spPr/>
      <dgm:t>
        <a:bodyPr/>
        <a:lstStyle/>
        <a:p>
          <a:endParaRPr lang="ru-RU"/>
        </a:p>
      </dgm:t>
    </dgm:pt>
    <dgm:pt modelId="{4CB70931-A351-4C50-BE80-C47AC0D75837}" type="pres">
      <dgm:prSet presAssocID="{5AF70443-3E54-4276-8B35-F17AB2208E56}" presName="Name10" presStyleLbl="parChTrans1D2" presStyleIdx="1" presStyleCnt="3"/>
      <dgm:spPr/>
      <dgm:t>
        <a:bodyPr/>
        <a:lstStyle/>
        <a:p>
          <a:endParaRPr lang="ru-RU"/>
        </a:p>
      </dgm:t>
    </dgm:pt>
    <dgm:pt modelId="{5A619755-8BDE-439A-BCF0-2DA369CA12F7}" type="pres">
      <dgm:prSet presAssocID="{296CD9DB-50F4-420E-B96B-BBF4AD7FB438}" presName="hierRoot2" presStyleCnt="0"/>
      <dgm:spPr/>
      <dgm:t>
        <a:bodyPr/>
        <a:lstStyle/>
        <a:p>
          <a:endParaRPr lang="ru-RU"/>
        </a:p>
      </dgm:t>
    </dgm:pt>
    <dgm:pt modelId="{795AE977-7331-425F-80AF-3C2B10891B47}" type="pres">
      <dgm:prSet presAssocID="{296CD9DB-50F4-420E-B96B-BBF4AD7FB438}" presName="composite2" presStyleCnt="0"/>
      <dgm:spPr/>
      <dgm:t>
        <a:bodyPr/>
        <a:lstStyle/>
        <a:p>
          <a:endParaRPr lang="ru-RU"/>
        </a:p>
      </dgm:t>
    </dgm:pt>
    <dgm:pt modelId="{2C16A1FA-B231-45E6-9488-895C7A1762E7}" type="pres">
      <dgm:prSet presAssocID="{296CD9DB-50F4-420E-B96B-BBF4AD7FB438}" presName="background2" presStyleLbl="node2" presStyleIdx="1" presStyleCnt="3"/>
      <dgm:spPr/>
      <dgm:t>
        <a:bodyPr/>
        <a:lstStyle/>
        <a:p>
          <a:endParaRPr lang="ru-RU"/>
        </a:p>
      </dgm:t>
    </dgm:pt>
    <dgm:pt modelId="{D0186C43-6766-401E-BAA8-734CE2570AE8}" type="pres">
      <dgm:prSet presAssocID="{296CD9DB-50F4-420E-B96B-BBF4AD7FB438}" presName="text2" presStyleLbl="fgAcc2" presStyleIdx="1" presStyleCnt="3" custScaleX="127185" custLinFactNeighborX="-60547" custLinFactNeighborY="99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C0F69B-6BF2-4ABC-AD7E-B2E4BE3AD17D}" type="pres">
      <dgm:prSet presAssocID="{296CD9DB-50F4-420E-B96B-BBF4AD7FB438}" presName="hierChild3" presStyleCnt="0"/>
      <dgm:spPr/>
      <dgm:t>
        <a:bodyPr/>
        <a:lstStyle/>
        <a:p>
          <a:endParaRPr lang="ru-RU"/>
        </a:p>
      </dgm:t>
    </dgm:pt>
    <dgm:pt modelId="{DF5F293D-BDBA-4AE2-859D-67D014FCD485}" type="pres">
      <dgm:prSet presAssocID="{E964BB12-AD82-4DB2-A029-2456C255F72F}" presName="Name10" presStyleLbl="parChTrans1D2" presStyleIdx="2" presStyleCnt="3"/>
      <dgm:spPr/>
      <dgm:t>
        <a:bodyPr/>
        <a:lstStyle/>
        <a:p>
          <a:endParaRPr lang="ru-RU"/>
        </a:p>
      </dgm:t>
    </dgm:pt>
    <dgm:pt modelId="{CC32963B-7DE3-4D87-88B6-AB30FF5973A3}" type="pres">
      <dgm:prSet presAssocID="{C860601F-29ED-489F-A9FB-B2495C559770}" presName="hierRoot2" presStyleCnt="0"/>
      <dgm:spPr/>
      <dgm:t>
        <a:bodyPr/>
        <a:lstStyle/>
        <a:p>
          <a:endParaRPr lang="ru-RU"/>
        </a:p>
      </dgm:t>
    </dgm:pt>
    <dgm:pt modelId="{0FCB50CF-1ABF-4F3E-B54B-13206534503F}" type="pres">
      <dgm:prSet presAssocID="{C860601F-29ED-489F-A9FB-B2495C559770}" presName="composite2" presStyleCnt="0"/>
      <dgm:spPr/>
      <dgm:t>
        <a:bodyPr/>
        <a:lstStyle/>
        <a:p>
          <a:endParaRPr lang="ru-RU"/>
        </a:p>
      </dgm:t>
    </dgm:pt>
    <dgm:pt modelId="{DFB87BC8-25E2-4928-870F-863C3E335E18}" type="pres">
      <dgm:prSet presAssocID="{C860601F-29ED-489F-A9FB-B2495C559770}" presName="background2" presStyleLbl="node2" presStyleIdx="2" presStyleCnt="3"/>
      <dgm:spPr/>
      <dgm:t>
        <a:bodyPr/>
        <a:lstStyle/>
        <a:p>
          <a:endParaRPr lang="ru-RU"/>
        </a:p>
      </dgm:t>
    </dgm:pt>
    <dgm:pt modelId="{2E69C1EF-1749-4DAE-8F11-7CA4C9A28F68}" type="pres">
      <dgm:prSet presAssocID="{C860601F-29ED-489F-A9FB-B2495C559770}" presName="text2" presStyleLbl="fgAcc2" presStyleIdx="2" presStyleCnt="3" custScaleX="161006" custLinFactNeighborX="82893" custLinFactNeighborY="129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09EA95-7A81-4EBA-B79E-F1F3A74A8E7D}" type="pres">
      <dgm:prSet presAssocID="{C860601F-29ED-489F-A9FB-B2495C559770}" presName="hierChild3" presStyleCnt="0"/>
      <dgm:spPr/>
      <dgm:t>
        <a:bodyPr/>
        <a:lstStyle/>
        <a:p>
          <a:endParaRPr lang="ru-RU"/>
        </a:p>
      </dgm:t>
    </dgm:pt>
    <dgm:pt modelId="{F54090A6-9E84-4E28-9632-C1D405140354}" type="pres">
      <dgm:prSet presAssocID="{4904C61B-5086-4DB9-99A9-F6CB4F98E21A}" presName="hierRoot1" presStyleCnt="0"/>
      <dgm:spPr/>
      <dgm:t>
        <a:bodyPr/>
        <a:lstStyle/>
        <a:p>
          <a:endParaRPr lang="ru-RU"/>
        </a:p>
      </dgm:t>
    </dgm:pt>
    <dgm:pt modelId="{E68A0288-78BE-4F10-B157-B74198E134C9}" type="pres">
      <dgm:prSet presAssocID="{4904C61B-5086-4DB9-99A9-F6CB4F98E21A}" presName="composite" presStyleCnt="0"/>
      <dgm:spPr/>
      <dgm:t>
        <a:bodyPr/>
        <a:lstStyle/>
        <a:p>
          <a:endParaRPr lang="ru-RU"/>
        </a:p>
      </dgm:t>
    </dgm:pt>
    <dgm:pt modelId="{C0C15BB8-66AE-44EA-AC9E-4F30453BCA69}" type="pres">
      <dgm:prSet presAssocID="{4904C61B-5086-4DB9-99A9-F6CB4F98E21A}" presName="background" presStyleLbl="node0" presStyleIdx="1" presStyleCnt="2"/>
      <dgm:spPr/>
      <dgm:t>
        <a:bodyPr/>
        <a:lstStyle/>
        <a:p>
          <a:endParaRPr lang="ru-RU"/>
        </a:p>
      </dgm:t>
    </dgm:pt>
    <dgm:pt modelId="{253CFC50-5AA6-4833-97E9-79CBACEEA49A}" type="pres">
      <dgm:prSet presAssocID="{4904C61B-5086-4DB9-99A9-F6CB4F98E21A}" presName="text" presStyleLbl="fgAcc0" presStyleIdx="1" presStyleCnt="2" custScaleX="131585" custLinFactNeighborX="-45090" custLinFactNeighborY="112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6D26C3-CC3E-4A76-86C4-60F039CFB35F}" type="pres">
      <dgm:prSet presAssocID="{4904C61B-5086-4DB9-99A9-F6CB4F98E21A}" presName="hierChild2" presStyleCnt="0"/>
      <dgm:spPr/>
      <dgm:t>
        <a:bodyPr/>
        <a:lstStyle/>
        <a:p>
          <a:endParaRPr lang="ru-RU"/>
        </a:p>
      </dgm:t>
    </dgm:pt>
  </dgm:ptLst>
  <dgm:cxnLst>
    <dgm:cxn modelId="{E633F6D8-E188-4FC0-9049-D3F6E53C5BDF}" type="presOf" srcId="{5AF70443-3E54-4276-8B35-F17AB2208E56}" destId="{4CB70931-A351-4C50-BE80-C47AC0D75837}" srcOrd="0" destOrd="0" presId="urn:microsoft.com/office/officeart/2005/8/layout/hierarchy1"/>
    <dgm:cxn modelId="{5B29F854-9855-4BA1-B05E-124C1F20F475}" type="presOf" srcId="{C860601F-29ED-489F-A9FB-B2495C559770}" destId="{2E69C1EF-1749-4DAE-8F11-7CA4C9A28F68}" srcOrd="0" destOrd="0" presId="urn:microsoft.com/office/officeart/2005/8/layout/hierarchy1"/>
    <dgm:cxn modelId="{A1B740BA-6EF6-4B80-9EE7-FCB8123237CF}" srcId="{35F9F872-F168-4F31-BB1B-3F96C0905D85}" destId="{16B5C4C3-E23A-44AA-8B49-FE5E1249BA41}" srcOrd="1" destOrd="0" parTransId="{8D13C7F4-D678-41CC-915D-C407FBB6039E}" sibTransId="{440D4707-9EE1-4516-BDB8-9CD9F8A18891}"/>
    <dgm:cxn modelId="{EB196BF8-C53D-40CE-B65B-0FC304B5BCE0}" srcId="{8F442C36-05DC-4788-9681-9647A16652F2}" destId="{32E17A9F-387B-46BF-9748-4A370B7F3F9A}" srcOrd="0" destOrd="0" parTransId="{659657EC-3821-4B5D-B930-CADEF8826022}" sibTransId="{A7FC467B-E335-4554-9A5C-69B1BEC5B77B}"/>
    <dgm:cxn modelId="{9B37ACE2-546C-4017-AB4E-C94A21AC1B55}" srcId="{35F9F872-F168-4F31-BB1B-3F96C0905D85}" destId="{6FDA5C50-1DE9-43ED-B770-24911C9B70C9}" srcOrd="0" destOrd="0" parTransId="{A3D5C5B1-8219-4A5B-87EF-4AB0A41DCF0E}" sibTransId="{48E1CF42-1E06-4258-8197-188E39599657}"/>
    <dgm:cxn modelId="{DC9A37F6-E201-49E3-B3FF-8EA3F0900B8D}" type="presOf" srcId="{08409DB7-5A74-4AEE-AD29-6AC5FEB8D07E}" destId="{C7CC831B-B1F1-4B1F-8970-FAD9D4F6C366}" srcOrd="0" destOrd="0" presId="urn:microsoft.com/office/officeart/2005/8/layout/hierarchy1"/>
    <dgm:cxn modelId="{6DD8692E-0833-42C2-B246-56F521F580BC}" type="presOf" srcId="{16B5C4C3-E23A-44AA-8B49-FE5E1249BA41}" destId="{FFD1B7B7-5047-4C86-B5F3-322E2A4C5368}" srcOrd="0" destOrd="0" presId="urn:microsoft.com/office/officeart/2005/8/layout/hierarchy1"/>
    <dgm:cxn modelId="{E2A42A41-C57A-4AB1-8B2C-2C06ABD60F40}" type="presOf" srcId="{4904C61B-5086-4DB9-99A9-F6CB4F98E21A}" destId="{253CFC50-5AA6-4833-97E9-79CBACEEA49A}" srcOrd="0" destOrd="0" presId="urn:microsoft.com/office/officeart/2005/8/layout/hierarchy1"/>
    <dgm:cxn modelId="{901311CC-A4EB-45E1-87CD-D919678A3D8A}" srcId="{32E17A9F-387B-46BF-9748-4A370B7F3F9A}" destId="{296CD9DB-50F4-420E-B96B-BBF4AD7FB438}" srcOrd="1" destOrd="0" parTransId="{5AF70443-3E54-4276-8B35-F17AB2208E56}" sibTransId="{28FC65D5-B416-4090-9B74-F51B1F4670CB}"/>
    <dgm:cxn modelId="{D947C62F-8623-4307-BFD8-4BE61A0D4021}" type="presOf" srcId="{E964BB12-AD82-4DB2-A029-2456C255F72F}" destId="{DF5F293D-BDBA-4AE2-859D-67D014FCD485}" srcOrd="0" destOrd="0" presId="urn:microsoft.com/office/officeart/2005/8/layout/hierarchy1"/>
    <dgm:cxn modelId="{460CA269-32C6-46B0-90DC-EBCE64100ADF}" srcId="{08409DB7-5A74-4AEE-AD29-6AC5FEB8D07E}" destId="{56B5A6E4-F47E-4B07-A500-134CC2D0803B}" srcOrd="1" destOrd="0" parTransId="{2874A7D7-B727-4C24-B069-786C1895353B}" sibTransId="{1C18595D-5472-4921-A773-18F54BA1DFFC}"/>
    <dgm:cxn modelId="{7EDF0C57-72F4-4EAF-97EB-721A0968B7C9}" srcId="{6FDA5C50-1DE9-43ED-B770-24911C9B70C9}" destId="{07499594-71C5-4AC3-91FE-2902D107F528}" srcOrd="0" destOrd="0" parTransId="{1574A01D-C895-4D46-933D-C0E22963B365}" sibTransId="{A2567EDA-48F7-478F-AE89-879D5E11F1E7}"/>
    <dgm:cxn modelId="{B35EDD60-FAC5-4899-BA89-35BEE2804654}" type="presOf" srcId="{2874A7D7-B727-4C24-B069-786C1895353B}" destId="{C01F6DAC-BAEA-4240-A1D4-E5176B777238}" srcOrd="0" destOrd="0" presId="urn:microsoft.com/office/officeart/2005/8/layout/hierarchy1"/>
    <dgm:cxn modelId="{2719949D-34AD-484C-9B97-EC4BB84495B1}" srcId="{8F442C36-05DC-4788-9681-9647A16652F2}" destId="{4904C61B-5086-4DB9-99A9-F6CB4F98E21A}" srcOrd="1" destOrd="0" parTransId="{FA9E4BBC-E1FE-42ED-BE46-0B65721B46B4}" sibTransId="{363EEA6E-70A1-4D2B-B21A-482D75D90D9E}"/>
    <dgm:cxn modelId="{CA5BAF38-7DCC-490D-8368-B3CD5CFF9004}" type="presOf" srcId="{20E4B6E0-3330-42EA-9ADC-3474BB4B7433}" destId="{49CE6C55-E7C7-4436-8974-C0459EDFC088}" srcOrd="0" destOrd="0" presId="urn:microsoft.com/office/officeart/2005/8/layout/hierarchy1"/>
    <dgm:cxn modelId="{C07A47F3-A1B7-45D9-B04B-4E7D09652BA8}" type="presOf" srcId="{6FDA5C50-1DE9-43ED-B770-24911C9B70C9}" destId="{77B95B09-75EB-4466-9345-4439CB928489}" srcOrd="0" destOrd="0" presId="urn:microsoft.com/office/officeart/2005/8/layout/hierarchy1"/>
    <dgm:cxn modelId="{6EE5792A-B091-4279-818F-FD84B51ED811}" type="presOf" srcId="{32E17A9F-387B-46BF-9748-4A370B7F3F9A}" destId="{7CB02D37-7ADF-4845-B1DF-96941D6CFAC4}" srcOrd="0" destOrd="0" presId="urn:microsoft.com/office/officeart/2005/8/layout/hierarchy1"/>
    <dgm:cxn modelId="{C447B82D-E375-4F38-A010-EB6C5BFAA7AE}" type="presOf" srcId="{07499594-71C5-4AC3-91FE-2902D107F528}" destId="{A9012624-40A7-42AB-9070-BF929CA0B2D2}" srcOrd="0" destOrd="0" presId="urn:microsoft.com/office/officeart/2005/8/layout/hierarchy1"/>
    <dgm:cxn modelId="{C9551DAE-BD0A-48F3-B8D9-0397B6D7840F}" srcId="{32E17A9F-387B-46BF-9748-4A370B7F3F9A}" destId="{08409DB7-5A74-4AEE-AD29-6AC5FEB8D07E}" srcOrd="0" destOrd="0" parTransId="{20E4B6E0-3330-42EA-9ADC-3474BB4B7433}" sibTransId="{DE1F26EB-EEA7-4410-994C-041BEF175717}"/>
    <dgm:cxn modelId="{47E4C50E-595A-4576-A782-A8871ED9B6D5}" type="presOf" srcId="{35F9F872-F168-4F31-BB1B-3F96C0905D85}" destId="{8DA40146-5019-4DE2-B4FE-C4F4AF91963D}" srcOrd="0" destOrd="0" presId="urn:microsoft.com/office/officeart/2005/8/layout/hierarchy1"/>
    <dgm:cxn modelId="{A98D8C1E-6A04-442C-91D5-4047EC6FA85D}" type="presOf" srcId="{8F442C36-05DC-4788-9681-9647A16652F2}" destId="{3023BD76-3C08-4CD0-A854-4B4F8161A1D0}" srcOrd="0" destOrd="0" presId="urn:microsoft.com/office/officeart/2005/8/layout/hierarchy1"/>
    <dgm:cxn modelId="{53E35F0B-925B-487C-91A7-41DE0D48A463}" type="presOf" srcId="{1574A01D-C895-4D46-933D-C0E22963B365}" destId="{FCEFF841-8D9B-4BC3-B0D0-6366570C3043}" srcOrd="0" destOrd="0" presId="urn:microsoft.com/office/officeart/2005/8/layout/hierarchy1"/>
    <dgm:cxn modelId="{014C8FFA-7B47-41C6-8589-6930FCAC6647}" type="presOf" srcId="{8D13C7F4-D678-41CC-915D-C407FBB6039E}" destId="{4E905491-8C24-476E-9770-B6D0C742079F}" srcOrd="0" destOrd="0" presId="urn:microsoft.com/office/officeart/2005/8/layout/hierarchy1"/>
    <dgm:cxn modelId="{96F39A08-4D55-4765-BFA4-0DB4D3065CBD}" srcId="{08409DB7-5A74-4AEE-AD29-6AC5FEB8D07E}" destId="{35F9F872-F168-4F31-BB1B-3F96C0905D85}" srcOrd="0" destOrd="0" parTransId="{4078F5CD-06C7-4C2F-94FF-1AEAA92207F6}" sibTransId="{7D448B55-69F7-46CE-907C-886E8C23E140}"/>
    <dgm:cxn modelId="{CB235536-601C-438C-8AB9-3AAF9E2F2703}" type="presOf" srcId="{56B5A6E4-F47E-4B07-A500-134CC2D0803B}" destId="{54BEAADF-E8E0-484B-861C-ED22B7016110}" srcOrd="0" destOrd="0" presId="urn:microsoft.com/office/officeart/2005/8/layout/hierarchy1"/>
    <dgm:cxn modelId="{AEB37335-9D5D-4C0E-ADF7-2FA79558E957}" srcId="{32E17A9F-387B-46BF-9748-4A370B7F3F9A}" destId="{C860601F-29ED-489F-A9FB-B2495C559770}" srcOrd="2" destOrd="0" parTransId="{E964BB12-AD82-4DB2-A029-2456C255F72F}" sibTransId="{78B5F987-1A5D-481D-A24B-F1543DC4C892}"/>
    <dgm:cxn modelId="{7F0A8C85-2B5B-42A8-AF20-99E5C9730209}" type="presOf" srcId="{4078F5CD-06C7-4C2F-94FF-1AEAA92207F6}" destId="{5AA6B613-D33B-4E4E-B1E0-5FCC4F4130C7}" srcOrd="0" destOrd="0" presId="urn:microsoft.com/office/officeart/2005/8/layout/hierarchy1"/>
    <dgm:cxn modelId="{CCCBAB05-7720-461E-918A-C04D0F4E1FE8}" type="presOf" srcId="{296CD9DB-50F4-420E-B96B-BBF4AD7FB438}" destId="{D0186C43-6766-401E-BAA8-734CE2570AE8}" srcOrd="0" destOrd="0" presId="urn:microsoft.com/office/officeart/2005/8/layout/hierarchy1"/>
    <dgm:cxn modelId="{F062C129-D757-4770-A820-02A02BA3E925}" type="presOf" srcId="{A3D5C5B1-8219-4A5B-87EF-4AB0A41DCF0E}" destId="{BA098E8B-FA27-419A-BBE9-3AE8146A0B2C}" srcOrd="0" destOrd="0" presId="urn:microsoft.com/office/officeart/2005/8/layout/hierarchy1"/>
    <dgm:cxn modelId="{DBDD536B-7236-4AA2-BED1-E941B6F8A33A}" type="presParOf" srcId="{3023BD76-3C08-4CD0-A854-4B4F8161A1D0}" destId="{E0411172-C9F6-4206-B7E7-637866A4B940}" srcOrd="0" destOrd="0" presId="urn:microsoft.com/office/officeart/2005/8/layout/hierarchy1"/>
    <dgm:cxn modelId="{F27B8188-C68B-4984-BF7B-B5E77BF2F691}" type="presParOf" srcId="{E0411172-C9F6-4206-B7E7-637866A4B940}" destId="{BD164F8B-946D-47C1-84C0-FD8BEB93FCCF}" srcOrd="0" destOrd="0" presId="urn:microsoft.com/office/officeart/2005/8/layout/hierarchy1"/>
    <dgm:cxn modelId="{E4FCA636-F3D4-4D62-9E42-5E4BF8068864}" type="presParOf" srcId="{BD164F8B-946D-47C1-84C0-FD8BEB93FCCF}" destId="{CEA53618-7A8F-4255-8EC0-35BF0F1FE30D}" srcOrd="0" destOrd="0" presId="urn:microsoft.com/office/officeart/2005/8/layout/hierarchy1"/>
    <dgm:cxn modelId="{C15CA455-4DB4-40FB-BA8E-4A26B799344A}" type="presParOf" srcId="{BD164F8B-946D-47C1-84C0-FD8BEB93FCCF}" destId="{7CB02D37-7ADF-4845-B1DF-96941D6CFAC4}" srcOrd="1" destOrd="0" presId="urn:microsoft.com/office/officeart/2005/8/layout/hierarchy1"/>
    <dgm:cxn modelId="{D6DE22CF-44C7-4BB1-9CAB-B6234CD77A5D}" type="presParOf" srcId="{E0411172-C9F6-4206-B7E7-637866A4B940}" destId="{7B66BB0B-00DF-43FF-9A0E-BD2436FB8644}" srcOrd="1" destOrd="0" presId="urn:microsoft.com/office/officeart/2005/8/layout/hierarchy1"/>
    <dgm:cxn modelId="{B5D14A77-FA41-4602-B938-918C98014006}" type="presParOf" srcId="{7B66BB0B-00DF-43FF-9A0E-BD2436FB8644}" destId="{49CE6C55-E7C7-4436-8974-C0459EDFC088}" srcOrd="0" destOrd="0" presId="urn:microsoft.com/office/officeart/2005/8/layout/hierarchy1"/>
    <dgm:cxn modelId="{7AAF3BBB-07B7-4A2F-9C0E-836A7687C571}" type="presParOf" srcId="{7B66BB0B-00DF-43FF-9A0E-BD2436FB8644}" destId="{ECF7E6B4-EB6E-4EA0-8DD4-D77067E6A1CE}" srcOrd="1" destOrd="0" presId="urn:microsoft.com/office/officeart/2005/8/layout/hierarchy1"/>
    <dgm:cxn modelId="{1364D747-EF48-4BA2-99B3-93FA4C245B74}" type="presParOf" srcId="{ECF7E6B4-EB6E-4EA0-8DD4-D77067E6A1CE}" destId="{F297FA67-029E-43A0-99E5-A766A4A8F682}" srcOrd="0" destOrd="0" presId="urn:microsoft.com/office/officeart/2005/8/layout/hierarchy1"/>
    <dgm:cxn modelId="{3543A8B9-4DE8-451E-868D-92AA0AD8DC39}" type="presParOf" srcId="{F297FA67-029E-43A0-99E5-A766A4A8F682}" destId="{73212B39-3A25-40A8-A89B-4C5527119F4A}" srcOrd="0" destOrd="0" presId="urn:microsoft.com/office/officeart/2005/8/layout/hierarchy1"/>
    <dgm:cxn modelId="{A1A43D84-C129-462C-B13D-E3A6A5701362}" type="presParOf" srcId="{F297FA67-029E-43A0-99E5-A766A4A8F682}" destId="{C7CC831B-B1F1-4B1F-8970-FAD9D4F6C366}" srcOrd="1" destOrd="0" presId="urn:microsoft.com/office/officeart/2005/8/layout/hierarchy1"/>
    <dgm:cxn modelId="{C815BECE-D827-45BA-8F9C-24B0F8C50480}" type="presParOf" srcId="{ECF7E6B4-EB6E-4EA0-8DD4-D77067E6A1CE}" destId="{D15A4E60-B83D-45A6-AA1C-13D3476B34CA}" srcOrd="1" destOrd="0" presId="urn:microsoft.com/office/officeart/2005/8/layout/hierarchy1"/>
    <dgm:cxn modelId="{67081133-919F-44D5-805E-FC53B84DB947}" type="presParOf" srcId="{D15A4E60-B83D-45A6-AA1C-13D3476B34CA}" destId="{5AA6B613-D33B-4E4E-B1E0-5FCC4F4130C7}" srcOrd="0" destOrd="0" presId="urn:microsoft.com/office/officeart/2005/8/layout/hierarchy1"/>
    <dgm:cxn modelId="{F72C2BB2-E157-475C-82B6-B6F4C5E53C03}" type="presParOf" srcId="{D15A4E60-B83D-45A6-AA1C-13D3476B34CA}" destId="{B8624520-3DDA-40B3-A98B-F4BF86B730DF}" srcOrd="1" destOrd="0" presId="urn:microsoft.com/office/officeart/2005/8/layout/hierarchy1"/>
    <dgm:cxn modelId="{C6A15525-FDE8-49D7-909A-A7A784EC64E6}" type="presParOf" srcId="{B8624520-3DDA-40B3-A98B-F4BF86B730DF}" destId="{1899EC91-0195-4F31-B8A1-7A5B63B16902}" srcOrd="0" destOrd="0" presId="urn:microsoft.com/office/officeart/2005/8/layout/hierarchy1"/>
    <dgm:cxn modelId="{7FA53FEE-C81E-4BAF-90AA-EB2B37431051}" type="presParOf" srcId="{1899EC91-0195-4F31-B8A1-7A5B63B16902}" destId="{CC37BB19-75B3-4208-86F7-1AEED5AD2D3A}" srcOrd="0" destOrd="0" presId="urn:microsoft.com/office/officeart/2005/8/layout/hierarchy1"/>
    <dgm:cxn modelId="{1D7F591C-DF8F-4637-9C27-EA51BF817083}" type="presParOf" srcId="{1899EC91-0195-4F31-B8A1-7A5B63B16902}" destId="{8DA40146-5019-4DE2-B4FE-C4F4AF91963D}" srcOrd="1" destOrd="0" presId="urn:microsoft.com/office/officeart/2005/8/layout/hierarchy1"/>
    <dgm:cxn modelId="{38134172-88E6-4D7E-A3BD-EABAD575C11B}" type="presParOf" srcId="{B8624520-3DDA-40B3-A98B-F4BF86B730DF}" destId="{9DED913E-5056-4062-8750-43F1A5354370}" srcOrd="1" destOrd="0" presId="urn:microsoft.com/office/officeart/2005/8/layout/hierarchy1"/>
    <dgm:cxn modelId="{6E9D5841-F966-4832-9968-E20C3681F8A0}" type="presParOf" srcId="{9DED913E-5056-4062-8750-43F1A5354370}" destId="{BA098E8B-FA27-419A-BBE9-3AE8146A0B2C}" srcOrd="0" destOrd="0" presId="urn:microsoft.com/office/officeart/2005/8/layout/hierarchy1"/>
    <dgm:cxn modelId="{CF745727-5550-4925-8329-D2EAB6686FBA}" type="presParOf" srcId="{9DED913E-5056-4062-8750-43F1A5354370}" destId="{09385E91-F9FD-4801-847E-5EC34032D451}" srcOrd="1" destOrd="0" presId="urn:microsoft.com/office/officeart/2005/8/layout/hierarchy1"/>
    <dgm:cxn modelId="{BAE6265C-8767-4264-9406-71C46F67797F}" type="presParOf" srcId="{09385E91-F9FD-4801-847E-5EC34032D451}" destId="{7953CEA6-A653-4743-B364-0FEB63240F34}" srcOrd="0" destOrd="0" presId="urn:microsoft.com/office/officeart/2005/8/layout/hierarchy1"/>
    <dgm:cxn modelId="{FE56D569-526C-41E0-B028-BDC63D1D3725}" type="presParOf" srcId="{7953CEA6-A653-4743-B364-0FEB63240F34}" destId="{E36A81E9-DA03-4A57-8FE0-AB4D9460D6C6}" srcOrd="0" destOrd="0" presId="urn:microsoft.com/office/officeart/2005/8/layout/hierarchy1"/>
    <dgm:cxn modelId="{526165AC-5016-462E-BAB2-2B2FABE20D64}" type="presParOf" srcId="{7953CEA6-A653-4743-B364-0FEB63240F34}" destId="{77B95B09-75EB-4466-9345-4439CB928489}" srcOrd="1" destOrd="0" presId="urn:microsoft.com/office/officeart/2005/8/layout/hierarchy1"/>
    <dgm:cxn modelId="{1ECE5AEE-4528-43AD-A1A0-F47C3A254B17}" type="presParOf" srcId="{09385E91-F9FD-4801-847E-5EC34032D451}" destId="{72827F70-8C5B-4497-8B9E-4FF0D865A768}" srcOrd="1" destOrd="0" presId="urn:microsoft.com/office/officeart/2005/8/layout/hierarchy1"/>
    <dgm:cxn modelId="{D562401C-10DA-4607-A522-1992DE713C99}" type="presParOf" srcId="{72827F70-8C5B-4497-8B9E-4FF0D865A768}" destId="{FCEFF841-8D9B-4BC3-B0D0-6366570C3043}" srcOrd="0" destOrd="0" presId="urn:microsoft.com/office/officeart/2005/8/layout/hierarchy1"/>
    <dgm:cxn modelId="{8BEEBF02-AECF-4DF7-876F-E1395C7E1374}" type="presParOf" srcId="{72827F70-8C5B-4497-8B9E-4FF0D865A768}" destId="{5DC92076-316D-4E6F-84C0-3BEFAB53EB6F}" srcOrd="1" destOrd="0" presId="urn:microsoft.com/office/officeart/2005/8/layout/hierarchy1"/>
    <dgm:cxn modelId="{391C6F27-157C-40F7-9CC0-3D32FAAC1D14}" type="presParOf" srcId="{5DC92076-316D-4E6F-84C0-3BEFAB53EB6F}" destId="{371FA6E4-D614-4FAA-9E7E-8E726FC8F99F}" srcOrd="0" destOrd="0" presId="urn:microsoft.com/office/officeart/2005/8/layout/hierarchy1"/>
    <dgm:cxn modelId="{5ADF7BFF-0C4D-4F12-81A0-6F60F2E8BFD2}" type="presParOf" srcId="{371FA6E4-D614-4FAA-9E7E-8E726FC8F99F}" destId="{340F0D58-314F-487B-B9A7-9199D4CE9AB4}" srcOrd="0" destOrd="0" presId="urn:microsoft.com/office/officeart/2005/8/layout/hierarchy1"/>
    <dgm:cxn modelId="{808068AC-1D2B-4A62-B912-1F782B5C9403}" type="presParOf" srcId="{371FA6E4-D614-4FAA-9E7E-8E726FC8F99F}" destId="{A9012624-40A7-42AB-9070-BF929CA0B2D2}" srcOrd="1" destOrd="0" presId="urn:microsoft.com/office/officeart/2005/8/layout/hierarchy1"/>
    <dgm:cxn modelId="{1C56ED2A-156B-4D8E-96D0-79BCD47CC0B3}" type="presParOf" srcId="{5DC92076-316D-4E6F-84C0-3BEFAB53EB6F}" destId="{749F23CA-7206-4B17-B150-AAA29D749A44}" srcOrd="1" destOrd="0" presId="urn:microsoft.com/office/officeart/2005/8/layout/hierarchy1"/>
    <dgm:cxn modelId="{37B1E6C2-6B96-4234-B90E-906F86FA6F14}" type="presParOf" srcId="{9DED913E-5056-4062-8750-43F1A5354370}" destId="{4E905491-8C24-476E-9770-B6D0C742079F}" srcOrd="2" destOrd="0" presId="urn:microsoft.com/office/officeart/2005/8/layout/hierarchy1"/>
    <dgm:cxn modelId="{DF01EB37-4136-44F4-92C4-485F603FC11C}" type="presParOf" srcId="{9DED913E-5056-4062-8750-43F1A5354370}" destId="{D2CE3CC3-B7F3-4863-AFBF-6E0D5E1A38CA}" srcOrd="3" destOrd="0" presId="urn:microsoft.com/office/officeart/2005/8/layout/hierarchy1"/>
    <dgm:cxn modelId="{475D36FC-6FFE-436A-A05E-FF7183E3869B}" type="presParOf" srcId="{D2CE3CC3-B7F3-4863-AFBF-6E0D5E1A38CA}" destId="{E7C08182-E1F1-4EFE-AAAC-22D52C3C8504}" srcOrd="0" destOrd="0" presId="urn:microsoft.com/office/officeart/2005/8/layout/hierarchy1"/>
    <dgm:cxn modelId="{371E4FFC-C829-43AD-AF25-AC5B3522EC20}" type="presParOf" srcId="{E7C08182-E1F1-4EFE-AAAC-22D52C3C8504}" destId="{D07F36C5-3A89-478D-9618-B37C79F6C5E9}" srcOrd="0" destOrd="0" presId="urn:microsoft.com/office/officeart/2005/8/layout/hierarchy1"/>
    <dgm:cxn modelId="{AAD5D37F-B73A-4FD8-9399-5B6320C36821}" type="presParOf" srcId="{E7C08182-E1F1-4EFE-AAAC-22D52C3C8504}" destId="{FFD1B7B7-5047-4C86-B5F3-322E2A4C5368}" srcOrd="1" destOrd="0" presId="urn:microsoft.com/office/officeart/2005/8/layout/hierarchy1"/>
    <dgm:cxn modelId="{F63A0DC5-1001-47BE-873B-8281448D0D82}" type="presParOf" srcId="{D2CE3CC3-B7F3-4863-AFBF-6E0D5E1A38CA}" destId="{6B34ED2F-FB93-48CB-B4B5-20DC7A1C32BF}" srcOrd="1" destOrd="0" presId="urn:microsoft.com/office/officeart/2005/8/layout/hierarchy1"/>
    <dgm:cxn modelId="{777FD63D-7ADA-4213-B0D2-F047786CA7A6}" type="presParOf" srcId="{D15A4E60-B83D-45A6-AA1C-13D3476B34CA}" destId="{C01F6DAC-BAEA-4240-A1D4-E5176B777238}" srcOrd="2" destOrd="0" presId="urn:microsoft.com/office/officeart/2005/8/layout/hierarchy1"/>
    <dgm:cxn modelId="{59865595-7BBF-4596-9208-D3316225A98A}" type="presParOf" srcId="{D15A4E60-B83D-45A6-AA1C-13D3476B34CA}" destId="{9880193A-9664-492E-908D-F2D1AD4B1465}" srcOrd="3" destOrd="0" presId="urn:microsoft.com/office/officeart/2005/8/layout/hierarchy1"/>
    <dgm:cxn modelId="{3C902994-1344-452E-9DB0-9FB8466DA726}" type="presParOf" srcId="{9880193A-9664-492E-908D-F2D1AD4B1465}" destId="{D90116E4-5EF7-4A88-A143-28057E312C1B}" srcOrd="0" destOrd="0" presId="urn:microsoft.com/office/officeart/2005/8/layout/hierarchy1"/>
    <dgm:cxn modelId="{E5B4B7E7-DE77-4A23-9395-95427373E737}" type="presParOf" srcId="{D90116E4-5EF7-4A88-A143-28057E312C1B}" destId="{1583DD43-8265-4186-B343-E6806A8F2C8F}" srcOrd="0" destOrd="0" presId="urn:microsoft.com/office/officeart/2005/8/layout/hierarchy1"/>
    <dgm:cxn modelId="{51494F4E-2AC0-4935-A467-EE5E113124D5}" type="presParOf" srcId="{D90116E4-5EF7-4A88-A143-28057E312C1B}" destId="{54BEAADF-E8E0-484B-861C-ED22B7016110}" srcOrd="1" destOrd="0" presId="urn:microsoft.com/office/officeart/2005/8/layout/hierarchy1"/>
    <dgm:cxn modelId="{FCC85321-5167-4C8F-AA42-8FA8AF57C372}" type="presParOf" srcId="{9880193A-9664-492E-908D-F2D1AD4B1465}" destId="{87C65CB9-D0B5-4D46-BE94-73C6CA815CBC}" srcOrd="1" destOrd="0" presId="urn:microsoft.com/office/officeart/2005/8/layout/hierarchy1"/>
    <dgm:cxn modelId="{BC996298-38D2-4CAC-AD6D-F589A727D82E}" type="presParOf" srcId="{7B66BB0B-00DF-43FF-9A0E-BD2436FB8644}" destId="{4CB70931-A351-4C50-BE80-C47AC0D75837}" srcOrd="2" destOrd="0" presId="urn:microsoft.com/office/officeart/2005/8/layout/hierarchy1"/>
    <dgm:cxn modelId="{B58FA97D-EF16-4AFB-B1CF-65CCEF762C47}" type="presParOf" srcId="{7B66BB0B-00DF-43FF-9A0E-BD2436FB8644}" destId="{5A619755-8BDE-439A-BCF0-2DA369CA12F7}" srcOrd="3" destOrd="0" presId="urn:microsoft.com/office/officeart/2005/8/layout/hierarchy1"/>
    <dgm:cxn modelId="{2B6382F4-D151-4B31-A49E-BD37FDCCAE22}" type="presParOf" srcId="{5A619755-8BDE-439A-BCF0-2DA369CA12F7}" destId="{795AE977-7331-425F-80AF-3C2B10891B47}" srcOrd="0" destOrd="0" presId="urn:microsoft.com/office/officeart/2005/8/layout/hierarchy1"/>
    <dgm:cxn modelId="{EAE4BEF6-4CE7-4593-8511-981D0CCB7FE5}" type="presParOf" srcId="{795AE977-7331-425F-80AF-3C2B10891B47}" destId="{2C16A1FA-B231-45E6-9488-895C7A1762E7}" srcOrd="0" destOrd="0" presId="urn:microsoft.com/office/officeart/2005/8/layout/hierarchy1"/>
    <dgm:cxn modelId="{CE3AA34F-34B7-482F-95C5-D25CC6C3E81A}" type="presParOf" srcId="{795AE977-7331-425F-80AF-3C2B10891B47}" destId="{D0186C43-6766-401E-BAA8-734CE2570AE8}" srcOrd="1" destOrd="0" presId="urn:microsoft.com/office/officeart/2005/8/layout/hierarchy1"/>
    <dgm:cxn modelId="{81C4FDA0-FB51-4FB0-A3A0-A63F977853EA}" type="presParOf" srcId="{5A619755-8BDE-439A-BCF0-2DA369CA12F7}" destId="{6BC0F69B-6BF2-4ABC-AD7E-B2E4BE3AD17D}" srcOrd="1" destOrd="0" presId="urn:microsoft.com/office/officeart/2005/8/layout/hierarchy1"/>
    <dgm:cxn modelId="{99FB82D7-A2E8-4268-969A-D864FD15A856}" type="presParOf" srcId="{7B66BB0B-00DF-43FF-9A0E-BD2436FB8644}" destId="{DF5F293D-BDBA-4AE2-859D-67D014FCD485}" srcOrd="4" destOrd="0" presId="urn:microsoft.com/office/officeart/2005/8/layout/hierarchy1"/>
    <dgm:cxn modelId="{A681BF4A-41FC-4E81-85B0-F984FE2FB4C4}" type="presParOf" srcId="{7B66BB0B-00DF-43FF-9A0E-BD2436FB8644}" destId="{CC32963B-7DE3-4D87-88B6-AB30FF5973A3}" srcOrd="5" destOrd="0" presId="urn:microsoft.com/office/officeart/2005/8/layout/hierarchy1"/>
    <dgm:cxn modelId="{8452A596-5089-4EF4-8AC0-ED1608F306AE}" type="presParOf" srcId="{CC32963B-7DE3-4D87-88B6-AB30FF5973A3}" destId="{0FCB50CF-1ABF-4F3E-B54B-13206534503F}" srcOrd="0" destOrd="0" presId="urn:microsoft.com/office/officeart/2005/8/layout/hierarchy1"/>
    <dgm:cxn modelId="{48DAAC92-F783-40A9-A726-0CE206EE2409}" type="presParOf" srcId="{0FCB50CF-1ABF-4F3E-B54B-13206534503F}" destId="{DFB87BC8-25E2-4928-870F-863C3E335E18}" srcOrd="0" destOrd="0" presId="urn:microsoft.com/office/officeart/2005/8/layout/hierarchy1"/>
    <dgm:cxn modelId="{3586F754-1348-4769-93B3-5B5DC34C953B}" type="presParOf" srcId="{0FCB50CF-1ABF-4F3E-B54B-13206534503F}" destId="{2E69C1EF-1749-4DAE-8F11-7CA4C9A28F68}" srcOrd="1" destOrd="0" presId="urn:microsoft.com/office/officeart/2005/8/layout/hierarchy1"/>
    <dgm:cxn modelId="{AE26ED30-F0A8-4DBB-8074-BDB2FA958B5F}" type="presParOf" srcId="{CC32963B-7DE3-4D87-88B6-AB30FF5973A3}" destId="{2709EA95-7A81-4EBA-B79E-F1F3A74A8E7D}" srcOrd="1" destOrd="0" presId="urn:microsoft.com/office/officeart/2005/8/layout/hierarchy1"/>
    <dgm:cxn modelId="{B55D3F75-7C50-48C9-9803-84F962F3DD56}" type="presParOf" srcId="{3023BD76-3C08-4CD0-A854-4B4F8161A1D0}" destId="{F54090A6-9E84-4E28-9632-C1D405140354}" srcOrd="1" destOrd="0" presId="urn:microsoft.com/office/officeart/2005/8/layout/hierarchy1"/>
    <dgm:cxn modelId="{A77B9C4D-68A2-4033-A3BC-A4564F62B0F1}" type="presParOf" srcId="{F54090A6-9E84-4E28-9632-C1D405140354}" destId="{E68A0288-78BE-4F10-B157-B74198E134C9}" srcOrd="0" destOrd="0" presId="urn:microsoft.com/office/officeart/2005/8/layout/hierarchy1"/>
    <dgm:cxn modelId="{A47708AA-CD9C-4084-842B-6F367BF4F39F}" type="presParOf" srcId="{E68A0288-78BE-4F10-B157-B74198E134C9}" destId="{C0C15BB8-66AE-44EA-AC9E-4F30453BCA69}" srcOrd="0" destOrd="0" presId="urn:microsoft.com/office/officeart/2005/8/layout/hierarchy1"/>
    <dgm:cxn modelId="{C5EF5CB1-3C47-4D1A-AB59-6694E5BE84AA}" type="presParOf" srcId="{E68A0288-78BE-4F10-B157-B74198E134C9}" destId="{253CFC50-5AA6-4833-97E9-79CBACEEA49A}" srcOrd="1" destOrd="0" presId="urn:microsoft.com/office/officeart/2005/8/layout/hierarchy1"/>
    <dgm:cxn modelId="{DFE870DB-AA35-4BC7-B01F-CF3DF906B42F}" type="presParOf" srcId="{F54090A6-9E84-4E28-9632-C1D405140354}" destId="{8C6D26C3-CC3E-4A76-86C4-60F039CFB35F}" srcOrd="1" destOrd="0" presId="urn:microsoft.com/office/officeart/2005/8/layout/hierarchy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224C54-DF7B-4126-86F4-BCF2EE69A7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250D51-85B7-4BD5-A040-E28ED4F5AA4A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dirty="0" smtClean="0"/>
            <a:t>Федеральное законодательство</a:t>
          </a:r>
          <a:endParaRPr lang="ru-RU" dirty="0"/>
        </a:p>
      </dgm:t>
    </dgm:pt>
    <dgm:pt modelId="{045C710C-6AFC-4F7A-80F6-9C7EB135D3F7}" type="parTrans" cxnId="{687BF8BA-C3D8-41BC-8D61-386138AFBDE9}">
      <dgm:prSet/>
      <dgm:spPr/>
      <dgm:t>
        <a:bodyPr/>
        <a:lstStyle/>
        <a:p>
          <a:endParaRPr lang="ru-RU"/>
        </a:p>
      </dgm:t>
    </dgm:pt>
    <dgm:pt modelId="{9F0C641D-B7F6-48AF-83C8-C64E7AE1F3C0}" type="sibTrans" cxnId="{687BF8BA-C3D8-41BC-8D61-386138AFBDE9}">
      <dgm:prSet/>
      <dgm:spPr/>
      <dgm:t>
        <a:bodyPr/>
        <a:lstStyle/>
        <a:p>
          <a:endParaRPr lang="ru-RU"/>
        </a:p>
      </dgm:t>
    </dgm:pt>
    <dgm:pt modelId="{5DF77C43-6CA3-49B4-9862-1A66F6BB8062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Законы субъекта Российской Федерации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6D8D5F-8E27-49FD-BFFA-528FF2286C0E}" type="parTrans" cxnId="{4B50077D-E6CA-48B5-9D54-45DEF26B6085}">
      <dgm:prSet/>
      <dgm:spPr/>
      <dgm:t>
        <a:bodyPr/>
        <a:lstStyle/>
        <a:p>
          <a:endParaRPr lang="ru-RU"/>
        </a:p>
      </dgm:t>
    </dgm:pt>
    <dgm:pt modelId="{9FC0DECB-BF0E-4417-B779-2C164BB4CC8D}" type="sibTrans" cxnId="{4B50077D-E6CA-48B5-9D54-45DEF26B6085}">
      <dgm:prSet/>
      <dgm:spPr/>
      <dgm:t>
        <a:bodyPr/>
        <a:lstStyle/>
        <a:p>
          <a:endParaRPr lang="ru-RU"/>
        </a:p>
      </dgm:t>
    </dgm:pt>
    <dgm:pt modelId="{022D396A-0800-4026-ACDD-47B52968E5D0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Правовые акты высшего должностного лица субъекта Российской Федерации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B6E69E-E851-4F43-8097-BD4D0F114B51}" type="parTrans" cxnId="{41354CF8-0178-4349-8644-36FCA017808C}">
      <dgm:prSet/>
      <dgm:spPr/>
      <dgm:t>
        <a:bodyPr/>
        <a:lstStyle/>
        <a:p>
          <a:endParaRPr lang="ru-RU"/>
        </a:p>
      </dgm:t>
    </dgm:pt>
    <dgm:pt modelId="{CF683AAD-AC47-4838-B093-9AA20E6E2CB4}" type="sibTrans" cxnId="{41354CF8-0178-4349-8644-36FCA017808C}">
      <dgm:prSet/>
      <dgm:spPr/>
      <dgm:t>
        <a:bodyPr/>
        <a:lstStyle/>
        <a:p>
          <a:endParaRPr lang="ru-RU"/>
        </a:p>
      </dgm:t>
    </dgm:pt>
    <dgm:pt modelId="{D7BEE44D-AC20-4F54-9623-E811DCD4473C}">
      <dgm:prSet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Правовые акты  правительства (администрации) субъекта Российской Федерации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572124-77ED-4F8C-885F-2DE6B08E307D}" type="parTrans" cxnId="{B7910E85-8F83-4E9E-9CCF-CD1E1433C7C4}">
      <dgm:prSet/>
      <dgm:spPr/>
      <dgm:t>
        <a:bodyPr/>
        <a:lstStyle/>
        <a:p>
          <a:endParaRPr lang="ru-RU"/>
        </a:p>
      </dgm:t>
    </dgm:pt>
    <dgm:pt modelId="{9A32344A-B66B-4384-9DC6-A1F3007BE1C5}" type="sibTrans" cxnId="{B7910E85-8F83-4E9E-9CCF-CD1E1433C7C4}">
      <dgm:prSet/>
      <dgm:spPr/>
      <dgm:t>
        <a:bodyPr/>
        <a:lstStyle/>
        <a:p>
          <a:endParaRPr lang="ru-RU"/>
        </a:p>
      </dgm:t>
    </dgm:pt>
    <dgm:pt modelId="{7736F7E6-4DB7-4998-9FFF-C3709995F13D}">
      <dgm:prSet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Правовые акты органов исполнительной власти субъекта Российской Федерации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1338DF1-0292-4FEB-B52E-6C0503AC5B56}" type="parTrans" cxnId="{3CBD2B17-8D10-4CB1-A13A-6A07F76F9D8E}">
      <dgm:prSet/>
      <dgm:spPr/>
      <dgm:t>
        <a:bodyPr/>
        <a:lstStyle/>
        <a:p>
          <a:endParaRPr lang="ru-RU"/>
        </a:p>
      </dgm:t>
    </dgm:pt>
    <dgm:pt modelId="{209C8B8E-0593-459F-B632-C6FF0005D4AD}" type="sibTrans" cxnId="{3CBD2B17-8D10-4CB1-A13A-6A07F76F9D8E}">
      <dgm:prSet/>
      <dgm:spPr/>
      <dgm:t>
        <a:bodyPr/>
        <a:lstStyle/>
        <a:p>
          <a:endParaRPr lang="ru-RU"/>
        </a:p>
      </dgm:t>
    </dgm:pt>
    <dgm:pt modelId="{9A18B2FE-FAE8-4791-82EA-F240CDAE5543}">
      <dgm:prSet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Конституция (устав) субъекта Российской Федерации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E8970A-8FF7-49BA-BED0-9031B4EE9051}" type="parTrans" cxnId="{A75FC46B-4102-4260-A1CF-419313FB5C02}">
      <dgm:prSet/>
      <dgm:spPr/>
      <dgm:t>
        <a:bodyPr/>
        <a:lstStyle/>
        <a:p>
          <a:endParaRPr lang="ru-RU"/>
        </a:p>
      </dgm:t>
    </dgm:pt>
    <dgm:pt modelId="{D8E7A56D-DA45-417F-94D1-A56F3514027B}" type="sibTrans" cxnId="{A75FC46B-4102-4260-A1CF-419313FB5C02}">
      <dgm:prSet/>
      <dgm:spPr/>
      <dgm:t>
        <a:bodyPr/>
        <a:lstStyle/>
        <a:p>
          <a:endParaRPr lang="ru-RU"/>
        </a:p>
      </dgm:t>
    </dgm:pt>
    <dgm:pt modelId="{1FE62808-9B90-42C0-B138-F481C352DAC6}" type="pres">
      <dgm:prSet presAssocID="{19224C54-DF7B-4126-86F4-BCF2EE69A7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246E5B-CDD6-4054-A8EC-0704D98A332F}" type="pres">
      <dgm:prSet presAssocID="{7736F7E6-4DB7-4998-9FFF-C3709995F13D}" presName="boxAndChildren" presStyleCnt="0"/>
      <dgm:spPr/>
    </dgm:pt>
    <dgm:pt modelId="{0C60CECE-2707-4C4E-A5F0-7EB6D7AF4EF4}" type="pres">
      <dgm:prSet presAssocID="{7736F7E6-4DB7-4998-9FFF-C3709995F13D}" presName="parentTextBox" presStyleLbl="node1" presStyleIdx="0" presStyleCnt="6"/>
      <dgm:spPr/>
      <dgm:t>
        <a:bodyPr/>
        <a:lstStyle/>
        <a:p>
          <a:endParaRPr lang="ru-RU"/>
        </a:p>
      </dgm:t>
    </dgm:pt>
    <dgm:pt modelId="{76176F6A-2D26-4836-BAAF-EFB5E0D3A758}" type="pres">
      <dgm:prSet presAssocID="{9A32344A-B66B-4384-9DC6-A1F3007BE1C5}" presName="sp" presStyleCnt="0"/>
      <dgm:spPr/>
    </dgm:pt>
    <dgm:pt modelId="{11F40A8E-A0F0-434E-9B95-258E0E3EECE7}" type="pres">
      <dgm:prSet presAssocID="{D7BEE44D-AC20-4F54-9623-E811DCD4473C}" presName="arrowAndChildren" presStyleCnt="0"/>
      <dgm:spPr/>
    </dgm:pt>
    <dgm:pt modelId="{1B0567F2-98BC-468C-A7C1-8C9010705400}" type="pres">
      <dgm:prSet presAssocID="{D7BEE44D-AC20-4F54-9623-E811DCD4473C}" presName="parentTextArrow" presStyleLbl="node1" presStyleIdx="1" presStyleCnt="6" custLinFactNeighborY="-844"/>
      <dgm:spPr/>
      <dgm:t>
        <a:bodyPr/>
        <a:lstStyle/>
        <a:p>
          <a:endParaRPr lang="ru-RU"/>
        </a:p>
      </dgm:t>
    </dgm:pt>
    <dgm:pt modelId="{CEA8E4FB-0578-4409-BCAE-4AF6723231AB}" type="pres">
      <dgm:prSet presAssocID="{CF683AAD-AC47-4838-B093-9AA20E6E2CB4}" presName="sp" presStyleCnt="0"/>
      <dgm:spPr/>
    </dgm:pt>
    <dgm:pt modelId="{D65DC86C-CF07-4085-B557-B9876BF634F2}" type="pres">
      <dgm:prSet presAssocID="{022D396A-0800-4026-ACDD-47B52968E5D0}" presName="arrowAndChildren" presStyleCnt="0"/>
      <dgm:spPr/>
    </dgm:pt>
    <dgm:pt modelId="{38D585D2-7E3F-405C-A656-6B5BE2200C41}" type="pres">
      <dgm:prSet presAssocID="{022D396A-0800-4026-ACDD-47B52968E5D0}" presName="parentTextArrow" presStyleLbl="node1" presStyleIdx="2" presStyleCnt="6"/>
      <dgm:spPr/>
      <dgm:t>
        <a:bodyPr/>
        <a:lstStyle/>
        <a:p>
          <a:endParaRPr lang="ru-RU"/>
        </a:p>
      </dgm:t>
    </dgm:pt>
    <dgm:pt modelId="{EB0F6522-BD91-4C04-94A7-855D8BCBD1DE}" type="pres">
      <dgm:prSet presAssocID="{D8E7A56D-DA45-417F-94D1-A56F3514027B}" presName="sp" presStyleCnt="0"/>
      <dgm:spPr/>
    </dgm:pt>
    <dgm:pt modelId="{2B3AA662-F257-4003-91FD-67F201B87BDC}" type="pres">
      <dgm:prSet presAssocID="{9A18B2FE-FAE8-4791-82EA-F240CDAE5543}" presName="arrowAndChildren" presStyleCnt="0"/>
      <dgm:spPr/>
    </dgm:pt>
    <dgm:pt modelId="{D1CB595C-1221-44E6-933C-30E6E49B075D}" type="pres">
      <dgm:prSet presAssocID="{9A18B2FE-FAE8-4791-82EA-F240CDAE5543}" presName="parentTextArrow" presStyleLbl="node1" presStyleIdx="3" presStyleCnt="6" custLinFactNeighborX="574" custLinFactNeighborY="-98184"/>
      <dgm:spPr/>
      <dgm:t>
        <a:bodyPr/>
        <a:lstStyle/>
        <a:p>
          <a:endParaRPr lang="ru-RU"/>
        </a:p>
      </dgm:t>
    </dgm:pt>
    <dgm:pt modelId="{C4036752-89BB-47CF-81CF-831F45269EA9}" type="pres">
      <dgm:prSet presAssocID="{9FC0DECB-BF0E-4417-B779-2C164BB4CC8D}" presName="sp" presStyleCnt="0"/>
      <dgm:spPr/>
    </dgm:pt>
    <dgm:pt modelId="{32B34E1B-92C1-4517-9831-CAE7791C1C5A}" type="pres">
      <dgm:prSet presAssocID="{5DF77C43-6CA3-49B4-9862-1A66F6BB8062}" presName="arrowAndChildren" presStyleCnt="0"/>
      <dgm:spPr/>
    </dgm:pt>
    <dgm:pt modelId="{7E86C4FE-CC14-4CE2-B746-8861AFE0F8EE}" type="pres">
      <dgm:prSet presAssocID="{5DF77C43-6CA3-49B4-9862-1A66F6BB8062}" presName="parentTextArrow" presStyleLbl="node1" presStyleIdx="4" presStyleCnt="6" custLinFactY="4891" custLinFactNeighborX="-383" custLinFactNeighborY="100000"/>
      <dgm:spPr/>
      <dgm:t>
        <a:bodyPr/>
        <a:lstStyle/>
        <a:p>
          <a:endParaRPr lang="ru-RU"/>
        </a:p>
      </dgm:t>
    </dgm:pt>
    <dgm:pt modelId="{F5F111FF-932D-4C05-8DAB-9485EBB3EDD4}" type="pres">
      <dgm:prSet presAssocID="{9F0C641D-B7F6-48AF-83C8-C64E7AE1F3C0}" presName="sp" presStyleCnt="0"/>
      <dgm:spPr/>
    </dgm:pt>
    <dgm:pt modelId="{67CF04BA-B1EB-47D4-9BDD-CD738140A24C}" type="pres">
      <dgm:prSet presAssocID="{9E250D51-85B7-4BD5-A040-E28ED4F5AA4A}" presName="arrowAndChildren" presStyleCnt="0"/>
      <dgm:spPr/>
    </dgm:pt>
    <dgm:pt modelId="{F9B80116-1694-43A0-959C-C524A278164A}" type="pres">
      <dgm:prSet presAssocID="{9E250D51-85B7-4BD5-A040-E28ED4F5AA4A}" presName="parentTextArrow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4B50077D-E6CA-48B5-9D54-45DEF26B6085}" srcId="{19224C54-DF7B-4126-86F4-BCF2EE69A7B9}" destId="{5DF77C43-6CA3-49B4-9862-1A66F6BB8062}" srcOrd="1" destOrd="0" parTransId="{BF6D8D5F-8E27-49FD-BFFA-528FF2286C0E}" sibTransId="{9FC0DECB-BF0E-4417-B779-2C164BB4CC8D}"/>
    <dgm:cxn modelId="{547D936D-44A3-40F1-9D51-66ED6BF0C4D1}" type="presOf" srcId="{19224C54-DF7B-4126-86F4-BCF2EE69A7B9}" destId="{1FE62808-9B90-42C0-B138-F481C352DAC6}" srcOrd="0" destOrd="0" presId="urn:microsoft.com/office/officeart/2005/8/layout/process4"/>
    <dgm:cxn modelId="{F5B4F02A-0740-46F3-99C3-20F86A17114B}" type="presOf" srcId="{9A18B2FE-FAE8-4791-82EA-F240CDAE5543}" destId="{D1CB595C-1221-44E6-933C-30E6E49B075D}" srcOrd="0" destOrd="0" presId="urn:microsoft.com/office/officeart/2005/8/layout/process4"/>
    <dgm:cxn modelId="{41354CF8-0178-4349-8644-36FCA017808C}" srcId="{19224C54-DF7B-4126-86F4-BCF2EE69A7B9}" destId="{022D396A-0800-4026-ACDD-47B52968E5D0}" srcOrd="3" destOrd="0" parTransId="{69B6E69E-E851-4F43-8097-BD4D0F114B51}" sibTransId="{CF683AAD-AC47-4838-B093-9AA20E6E2CB4}"/>
    <dgm:cxn modelId="{A75FC46B-4102-4260-A1CF-419313FB5C02}" srcId="{19224C54-DF7B-4126-86F4-BCF2EE69A7B9}" destId="{9A18B2FE-FAE8-4791-82EA-F240CDAE5543}" srcOrd="2" destOrd="0" parTransId="{3AE8970A-8FF7-49BA-BED0-9031B4EE9051}" sibTransId="{D8E7A56D-DA45-417F-94D1-A56F3514027B}"/>
    <dgm:cxn modelId="{B30BFE47-9731-49DB-9EE6-5403A5F3841D}" type="presOf" srcId="{7736F7E6-4DB7-4998-9FFF-C3709995F13D}" destId="{0C60CECE-2707-4C4E-A5F0-7EB6D7AF4EF4}" srcOrd="0" destOrd="0" presId="urn:microsoft.com/office/officeart/2005/8/layout/process4"/>
    <dgm:cxn modelId="{3CBD2B17-8D10-4CB1-A13A-6A07F76F9D8E}" srcId="{19224C54-DF7B-4126-86F4-BCF2EE69A7B9}" destId="{7736F7E6-4DB7-4998-9FFF-C3709995F13D}" srcOrd="5" destOrd="0" parTransId="{71338DF1-0292-4FEB-B52E-6C0503AC5B56}" sibTransId="{209C8B8E-0593-459F-B632-C6FF0005D4AD}"/>
    <dgm:cxn modelId="{3F12951F-98D0-479C-819C-6ABE7157EDF1}" type="presOf" srcId="{5DF77C43-6CA3-49B4-9862-1A66F6BB8062}" destId="{7E86C4FE-CC14-4CE2-B746-8861AFE0F8EE}" srcOrd="0" destOrd="0" presId="urn:microsoft.com/office/officeart/2005/8/layout/process4"/>
    <dgm:cxn modelId="{687BF8BA-C3D8-41BC-8D61-386138AFBDE9}" srcId="{19224C54-DF7B-4126-86F4-BCF2EE69A7B9}" destId="{9E250D51-85B7-4BD5-A040-E28ED4F5AA4A}" srcOrd="0" destOrd="0" parTransId="{045C710C-6AFC-4F7A-80F6-9C7EB135D3F7}" sibTransId="{9F0C641D-B7F6-48AF-83C8-C64E7AE1F3C0}"/>
    <dgm:cxn modelId="{1D60C0B4-364F-45A1-BAA6-8DB8D3581468}" type="presOf" srcId="{D7BEE44D-AC20-4F54-9623-E811DCD4473C}" destId="{1B0567F2-98BC-468C-A7C1-8C9010705400}" srcOrd="0" destOrd="0" presId="urn:microsoft.com/office/officeart/2005/8/layout/process4"/>
    <dgm:cxn modelId="{0837DFCE-0E2E-44A4-91DA-BE4DF27DB910}" type="presOf" srcId="{9E250D51-85B7-4BD5-A040-E28ED4F5AA4A}" destId="{F9B80116-1694-43A0-959C-C524A278164A}" srcOrd="0" destOrd="0" presId="urn:microsoft.com/office/officeart/2005/8/layout/process4"/>
    <dgm:cxn modelId="{B7910E85-8F83-4E9E-9CCF-CD1E1433C7C4}" srcId="{19224C54-DF7B-4126-86F4-BCF2EE69A7B9}" destId="{D7BEE44D-AC20-4F54-9623-E811DCD4473C}" srcOrd="4" destOrd="0" parTransId="{15572124-77ED-4F8C-885F-2DE6B08E307D}" sibTransId="{9A32344A-B66B-4384-9DC6-A1F3007BE1C5}"/>
    <dgm:cxn modelId="{3CB132BF-544B-4261-852D-65AECB1A1A0B}" type="presOf" srcId="{022D396A-0800-4026-ACDD-47B52968E5D0}" destId="{38D585D2-7E3F-405C-A656-6B5BE2200C41}" srcOrd="0" destOrd="0" presId="urn:microsoft.com/office/officeart/2005/8/layout/process4"/>
    <dgm:cxn modelId="{13D55E90-1096-4BF0-8C2C-52102B067692}" type="presParOf" srcId="{1FE62808-9B90-42C0-B138-F481C352DAC6}" destId="{69246E5B-CDD6-4054-A8EC-0704D98A332F}" srcOrd="0" destOrd="0" presId="urn:microsoft.com/office/officeart/2005/8/layout/process4"/>
    <dgm:cxn modelId="{138BEFAE-7EBC-4320-8FA0-DA4018080C66}" type="presParOf" srcId="{69246E5B-CDD6-4054-A8EC-0704D98A332F}" destId="{0C60CECE-2707-4C4E-A5F0-7EB6D7AF4EF4}" srcOrd="0" destOrd="0" presId="urn:microsoft.com/office/officeart/2005/8/layout/process4"/>
    <dgm:cxn modelId="{A0BDC6CF-2EEF-4214-99B3-E529D5F949D5}" type="presParOf" srcId="{1FE62808-9B90-42C0-B138-F481C352DAC6}" destId="{76176F6A-2D26-4836-BAAF-EFB5E0D3A758}" srcOrd="1" destOrd="0" presId="urn:microsoft.com/office/officeart/2005/8/layout/process4"/>
    <dgm:cxn modelId="{F78A4753-6568-44ED-8A15-7E9D92C98737}" type="presParOf" srcId="{1FE62808-9B90-42C0-B138-F481C352DAC6}" destId="{11F40A8E-A0F0-434E-9B95-258E0E3EECE7}" srcOrd="2" destOrd="0" presId="urn:microsoft.com/office/officeart/2005/8/layout/process4"/>
    <dgm:cxn modelId="{EF52992E-59CA-4F81-B6E0-925F4FCD93C0}" type="presParOf" srcId="{11F40A8E-A0F0-434E-9B95-258E0E3EECE7}" destId="{1B0567F2-98BC-468C-A7C1-8C9010705400}" srcOrd="0" destOrd="0" presId="urn:microsoft.com/office/officeart/2005/8/layout/process4"/>
    <dgm:cxn modelId="{BFA6A9B9-B4B4-40CE-83DB-16C66D4952DD}" type="presParOf" srcId="{1FE62808-9B90-42C0-B138-F481C352DAC6}" destId="{CEA8E4FB-0578-4409-BCAE-4AF6723231AB}" srcOrd="3" destOrd="0" presId="urn:microsoft.com/office/officeart/2005/8/layout/process4"/>
    <dgm:cxn modelId="{76338C2D-6E99-49E1-AB80-CE129908B36A}" type="presParOf" srcId="{1FE62808-9B90-42C0-B138-F481C352DAC6}" destId="{D65DC86C-CF07-4085-B557-B9876BF634F2}" srcOrd="4" destOrd="0" presId="urn:microsoft.com/office/officeart/2005/8/layout/process4"/>
    <dgm:cxn modelId="{841A926B-2587-467B-9C74-7E34209839C1}" type="presParOf" srcId="{D65DC86C-CF07-4085-B557-B9876BF634F2}" destId="{38D585D2-7E3F-405C-A656-6B5BE2200C41}" srcOrd="0" destOrd="0" presId="urn:microsoft.com/office/officeart/2005/8/layout/process4"/>
    <dgm:cxn modelId="{CDC230DD-EE50-4083-8282-9898E9BEF309}" type="presParOf" srcId="{1FE62808-9B90-42C0-B138-F481C352DAC6}" destId="{EB0F6522-BD91-4C04-94A7-855D8BCBD1DE}" srcOrd="5" destOrd="0" presId="urn:microsoft.com/office/officeart/2005/8/layout/process4"/>
    <dgm:cxn modelId="{4C9B014E-E646-47A5-B3B2-7529268285A7}" type="presParOf" srcId="{1FE62808-9B90-42C0-B138-F481C352DAC6}" destId="{2B3AA662-F257-4003-91FD-67F201B87BDC}" srcOrd="6" destOrd="0" presId="urn:microsoft.com/office/officeart/2005/8/layout/process4"/>
    <dgm:cxn modelId="{776F0CDF-BC86-40C7-8DAF-145197741ECB}" type="presParOf" srcId="{2B3AA662-F257-4003-91FD-67F201B87BDC}" destId="{D1CB595C-1221-44E6-933C-30E6E49B075D}" srcOrd="0" destOrd="0" presId="urn:microsoft.com/office/officeart/2005/8/layout/process4"/>
    <dgm:cxn modelId="{CAA1B78F-0D2C-40DD-8692-B95B42DC4ED9}" type="presParOf" srcId="{1FE62808-9B90-42C0-B138-F481C352DAC6}" destId="{C4036752-89BB-47CF-81CF-831F45269EA9}" srcOrd="7" destOrd="0" presId="urn:microsoft.com/office/officeart/2005/8/layout/process4"/>
    <dgm:cxn modelId="{526D932D-769B-4B45-B493-075B4039E786}" type="presParOf" srcId="{1FE62808-9B90-42C0-B138-F481C352DAC6}" destId="{32B34E1B-92C1-4517-9831-CAE7791C1C5A}" srcOrd="8" destOrd="0" presId="urn:microsoft.com/office/officeart/2005/8/layout/process4"/>
    <dgm:cxn modelId="{F14355DD-BCCF-487E-B862-BFE9EBD7CF9A}" type="presParOf" srcId="{32B34E1B-92C1-4517-9831-CAE7791C1C5A}" destId="{7E86C4FE-CC14-4CE2-B746-8861AFE0F8EE}" srcOrd="0" destOrd="0" presId="urn:microsoft.com/office/officeart/2005/8/layout/process4"/>
    <dgm:cxn modelId="{8569767E-AA59-4C37-BFCA-580FDD348631}" type="presParOf" srcId="{1FE62808-9B90-42C0-B138-F481C352DAC6}" destId="{F5F111FF-932D-4C05-8DAB-9485EBB3EDD4}" srcOrd="9" destOrd="0" presId="urn:microsoft.com/office/officeart/2005/8/layout/process4"/>
    <dgm:cxn modelId="{787BCCE8-67AA-42AB-B62B-CB8EFC4E0AFB}" type="presParOf" srcId="{1FE62808-9B90-42C0-B138-F481C352DAC6}" destId="{67CF04BA-B1EB-47D4-9BDD-CD738140A24C}" srcOrd="10" destOrd="0" presId="urn:microsoft.com/office/officeart/2005/8/layout/process4"/>
    <dgm:cxn modelId="{684DA43B-63BD-4345-8C27-A5571E9528BF}" type="presParOf" srcId="{67CF04BA-B1EB-47D4-9BDD-CD738140A24C}" destId="{F9B80116-1694-43A0-959C-C524A278164A}" srcOrd="0" destOrd="0" presId="urn:microsoft.com/office/officeart/2005/8/layout/process4"/>
  </dgm:cxnLst>
  <dgm:bg>
    <a:effectLst>
      <a:innerShdw blurRad="114300">
        <a:prstClr val="black"/>
      </a:innerShdw>
    </a:effectLst>
  </dgm:bg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51F15C-1CD0-4980-BD31-773E8028BE4A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</dgm:pt>
    <dgm:pt modelId="{80658F44-38E0-4569-91CB-BEEC027C416D}">
      <dgm:prSet phldrT="[Текст]" custT="1"/>
      <dgm:spPr/>
      <dgm:t>
        <a:bodyPr/>
        <a:lstStyle/>
        <a:p>
          <a:r>
            <a:rPr lang="ru-RU" sz="2400" dirty="0" smtClean="0"/>
            <a:t>Устав муниципального </a:t>
          </a:r>
          <a:r>
            <a:rPr lang="ru-RU" sz="2400" dirty="0" smtClean="0"/>
            <a:t>образования, </a:t>
          </a:r>
          <a:r>
            <a:rPr lang="ru-RU" sz="2400" b="0" i="0" dirty="0" smtClean="0"/>
            <a:t>правовые акты, принятые на местном референдуме (сходе граждан)</a:t>
          </a:r>
          <a:endParaRPr lang="ru-RU" sz="2400" dirty="0"/>
        </a:p>
      </dgm:t>
    </dgm:pt>
    <dgm:pt modelId="{4BE2044F-A67E-4458-BB2B-32FFEA40BBCB}" type="parTrans" cxnId="{04568BD5-A5CF-4B4F-AC7C-3F1E9B4AF82C}">
      <dgm:prSet/>
      <dgm:spPr/>
      <dgm:t>
        <a:bodyPr/>
        <a:lstStyle/>
        <a:p>
          <a:endParaRPr lang="ru-RU"/>
        </a:p>
      </dgm:t>
    </dgm:pt>
    <dgm:pt modelId="{48AADC32-6C1B-49AB-81E0-A151BBD020EE}" type="sibTrans" cxnId="{04568BD5-A5CF-4B4F-AC7C-3F1E9B4AF82C}">
      <dgm:prSet/>
      <dgm:spPr/>
      <dgm:t>
        <a:bodyPr/>
        <a:lstStyle/>
        <a:p>
          <a:endParaRPr lang="ru-RU"/>
        </a:p>
      </dgm:t>
    </dgm:pt>
    <dgm:pt modelId="{A9091381-B575-4915-BAE4-E637F96B53B1}">
      <dgm:prSet phldrT="[Текст]" custT="1"/>
      <dgm:spPr/>
      <dgm:t>
        <a:bodyPr/>
        <a:lstStyle/>
        <a:p>
          <a:pPr marL="0" marR="0" indent="0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400" dirty="0" smtClean="0"/>
            <a:t>Нормативные и иные правовые акты представительного органа муниципального образования (решение, положение, постановление)</a:t>
          </a:r>
          <a:endParaRPr lang="ru-RU" sz="2400" dirty="0"/>
        </a:p>
      </dgm:t>
    </dgm:pt>
    <dgm:pt modelId="{73A2D828-74F4-4C4E-B59D-A293A53FAC89}" type="parTrans" cxnId="{4A5D4C9D-DA8B-43AE-9C4F-FA975069B2E8}">
      <dgm:prSet/>
      <dgm:spPr/>
      <dgm:t>
        <a:bodyPr/>
        <a:lstStyle/>
        <a:p>
          <a:endParaRPr lang="ru-RU"/>
        </a:p>
      </dgm:t>
    </dgm:pt>
    <dgm:pt modelId="{D05921B0-48D1-44BE-8D81-C5855F04AD88}" type="sibTrans" cxnId="{4A5D4C9D-DA8B-43AE-9C4F-FA975069B2E8}">
      <dgm:prSet/>
      <dgm:spPr/>
      <dgm:t>
        <a:bodyPr/>
        <a:lstStyle/>
        <a:p>
          <a:endParaRPr lang="ru-RU"/>
        </a:p>
      </dgm:t>
    </dgm:pt>
    <dgm:pt modelId="{049742BB-63B1-4752-921B-6DBF8811B976}">
      <dgm:prSet phldrT="[Текст]" custT="1"/>
      <dgm:spPr/>
      <dgm:t>
        <a:bodyPr/>
        <a:lstStyle/>
        <a:p>
          <a:r>
            <a:rPr lang="ru-RU" sz="2000" dirty="0" smtClean="0"/>
            <a:t>Правовые акты главы муниципального образования, местной администрации и иных органов местного самоуправления и должностных лиц местного самоуправления (административный регламент,  инструкция, правила, распоряжение)</a:t>
          </a:r>
          <a:endParaRPr lang="ru-RU" sz="2000" dirty="0"/>
        </a:p>
      </dgm:t>
    </dgm:pt>
    <dgm:pt modelId="{27958933-F0C2-40BB-AE88-678E8CAA1688}" type="parTrans" cxnId="{A025B9C0-D69A-458A-BB09-9949B63ABE41}">
      <dgm:prSet/>
      <dgm:spPr/>
      <dgm:t>
        <a:bodyPr/>
        <a:lstStyle/>
        <a:p>
          <a:endParaRPr lang="ru-RU"/>
        </a:p>
      </dgm:t>
    </dgm:pt>
    <dgm:pt modelId="{E05DB5A4-D3DD-4223-9B4C-FDCD01274FF3}" type="sibTrans" cxnId="{A025B9C0-D69A-458A-BB09-9949B63ABE41}">
      <dgm:prSet/>
      <dgm:spPr/>
      <dgm:t>
        <a:bodyPr/>
        <a:lstStyle/>
        <a:p>
          <a:endParaRPr lang="ru-RU"/>
        </a:p>
      </dgm:t>
    </dgm:pt>
    <dgm:pt modelId="{0817DFE0-C046-406F-BC57-F5BFF4E12FC4}" type="pres">
      <dgm:prSet presAssocID="{C451F15C-1CD0-4980-BD31-773E8028BE4A}" presName="Name0" presStyleCnt="0">
        <dgm:presLayoutVars>
          <dgm:dir/>
          <dgm:animLvl val="lvl"/>
          <dgm:resizeHandles val="exact"/>
        </dgm:presLayoutVars>
      </dgm:prSet>
      <dgm:spPr/>
    </dgm:pt>
    <dgm:pt modelId="{6BA87B6C-4237-49FC-B885-27BCE1EB674C}" type="pres">
      <dgm:prSet presAssocID="{049742BB-63B1-4752-921B-6DBF8811B976}" presName="boxAndChildren" presStyleCnt="0"/>
      <dgm:spPr/>
    </dgm:pt>
    <dgm:pt modelId="{2E2CBDA7-5518-4DCD-82B8-E4730ED11753}" type="pres">
      <dgm:prSet presAssocID="{049742BB-63B1-4752-921B-6DBF8811B976}" presName="parentTextBox" presStyleLbl="node1" presStyleIdx="0" presStyleCnt="3"/>
      <dgm:spPr/>
      <dgm:t>
        <a:bodyPr/>
        <a:lstStyle/>
        <a:p>
          <a:endParaRPr lang="ru-RU"/>
        </a:p>
      </dgm:t>
    </dgm:pt>
    <dgm:pt modelId="{C8F469FF-535F-4E50-844D-AA34FA4245D5}" type="pres">
      <dgm:prSet presAssocID="{D05921B0-48D1-44BE-8D81-C5855F04AD88}" presName="sp" presStyleCnt="0"/>
      <dgm:spPr/>
    </dgm:pt>
    <dgm:pt modelId="{DCF4A1EA-0FD1-4EB0-AA53-1EE81ED29D52}" type="pres">
      <dgm:prSet presAssocID="{A9091381-B575-4915-BAE4-E637F96B53B1}" presName="arrowAndChildren" presStyleCnt="0"/>
      <dgm:spPr/>
    </dgm:pt>
    <dgm:pt modelId="{384B7AC5-F927-413A-BBB7-468A6BEE7486}" type="pres">
      <dgm:prSet presAssocID="{A9091381-B575-4915-BAE4-E637F96B53B1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F4F870C8-8F4E-4C6B-BFD3-EF37376295C0}" type="pres">
      <dgm:prSet presAssocID="{48AADC32-6C1B-49AB-81E0-A151BBD020EE}" presName="sp" presStyleCnt="0"/>
      <dgm:spPr/>
    </dgm:pt>
    <dgm:pt modelId="{7907E45C-C9FD-4432-A50C-08129AB6AE3F}" type="pres">
      <dgm:prSet presAssocID="{80658F44-38E0-4569-91CB-BEEC027C416D}" presName="arrowAndChildren" presStyleCnt="0"/>
      <dgm:spPr/>
    </dgm:pt>
    <dgm:pt modelId="{C75D0218-56D9-492C-A315-5A865268258B}" type="pres">
      <dgm:prSet presAssocID="{80658F44-38E0-4569-91CB-BEEC027C416D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8EEC9406-8610-41B6-B9C3-969C6852BCB4}" type="presOf" srcId="{049742BB-63B1-4752-921B-6DBF8811B976}" destId="{2E2CBDA7-5518-4DCD-82B8-E4730ED11753}" srcOrd="0" destOrd="0" presId="urn:microsoft.com/office/officeart/2005/8/layout/process4"/>
    <dgm:cxn modelId="{CF764292-CE81-498E-B072-39E8795C2389}" type="presOf" srcId="{C451F15C-1CD0-4980-BD31-773E8028BE4A}" destId="{0817DFE0-C046-406F-BC57-F5BFF4E12FC4}" srcOrd="0" destOrd="0" presId="urn:microsoft.com/office/officeart/2005/8/layout/process4"/>
    <dgm:cxn modelId="{04568BD5-A5CF-4B4F-AC7C-3F1E9B4AF82C}" srcId="{C451F15C-1CD0-4980-BD31-773E8028BE4A}" destId="{80658F44-38E0-4569-91CB-BEEC027C416D}" srcOrd="0" destOrd="0" parTransId="{4BE2044F-A67E-4458-BB2B-32FFEA40BBCB}" sibTransId="{48AADC32-6C1B-49AB-81E0-A151BBD020EE}"/>
    <dgm:cxn modelId="{4A5D4C9D-DA8B-43AE-9C4F-FA975069B2E8}" srcId="{C451F15C-1CD0-4980-BD31-773E8028BE4A}" destId="{A9091381-B575-4915-BAE4-E637F96B53B1}" srcOrd="1" destOrd="0" parTransId="{73A2D828-74F4-4C4E-B59D-A293A53FAC89}" sibTransId="{D05921B0-48D1-44BE-8D81-C5855F04AD88}"/>
    <dgm:cxn modelId="{BC123F40-6CA2-422F-815D-9DBEE1FE006C}" type="presOf" srcId="{80658F44-38E0-4569-91CB-BEEC027C416D}" destId="{C75D0218-56D9-492C-A315-5A865268258B}" srcOrd="0" destOrd="0" presId="urn:microsoft.com/office/officeart/2005/8/layout/process4"/>
    <dgm:cxn modelId="{2B82BA7B-79A6-44A1-A3A2-CBCDE7996253}" type="presOf" srcId="{A9091381-B575-4915-BAE4-E637F96B53B1}" destId="{384B7AC5-F927-413A-BBB7-468A6BEE7486}" srcOrd="0" destOrd="0" presId="urn:microsoft.com/office/officeart/2005/8/layout/process4"/>
    <dgm:cxn modelId="{A025B9C0-D69A-458A-BB09-9949B63ABE41}" srcId="{C451F15C-1CD0-4980-BD31-773E8028BE4A}" destId="{049742BB-63B1-4752-921B-6DBF8811B976}" srcOrd="2" destOrd="0" parTransId="{27958933-F0C2-40BB-AE88-678E8CAA1688}" sibTransId="{E05DB5A4-D3DD-4223-9B4C-FDCD01274FF3}"/>
    <dgm:cxn modelId="{E45B0A59-0CE1-412E-B570-26D8E9BA922F}" type="presParOf" srcId="{0817DFE0-C046-406F-BC57-F5BFF4E12FC4}" destId="{6BA87B6C-4237-49FC-B885-27BCE1EB674C}" srcOrd="0" destOrd="0" presId="urn:microsoft.com/office/officeart/2005/8/layout/process4"/>
    <dgm:cxn modelId="{3B393E60-FE95-4806-8829-20DCF6203419}" type="presParOf" srcId="{6BA87B6C-4237-49FC-B885-27BCE1EB674C}" destId="{2E2CBDA7-5518-4DCD-82B8-E4730ED11753}" srcOrd="0" destOrd="0" presId="urn:microsoft.com/office/officeart/2005/8/layout/process4"/>
    <dgm:cxn modelId="{586B0F8E-B1E5-4A77-921B-6181455A78C8}" type="presParOf" srcId="{0817DFE0-C046-406F-BC57-F5BFF4E12FC4}" destId="{C8F469FF-535F-4E50-844D-AA34FA4245D5}" srcOrd="1" destOrd="0" presId="urn:microsoft.com/office/officeart/2005/8/layout/process4"/>
    <dgm:cxn modelId="{C9176056-9D92-4B7D-8361-76E319058BA2}" type="presParOf" srcId="{0817DFE0-C046-406F-BC57-F5BFF4E12FC4}" destId="{DCF4A1EA-0FD1-4EB0-AA53-1EE81ED29D52}" srcOrd="2" destOrd="0" presId="urn:microsoft.com/office/officeart/2005/8/layout/process4"/>
    <dgm:cxn modelId="{A9D25009-5A9F-4306-8FE3-32B32F6B5F5E}" type="presParOf" srcId="{DCF4A1EA-0FD1-4EB0-AA53-1EE81ED29D52}" destId="{384B7AC5-F927-413A-BBB7-468A6BEE7486}" srcOrd="0" destOrd="0" presId="urn:microsoft.com/office/officeart/2005/8/layout/process4"/>
    <dgm:cxn modelId="{DD19A098-129B-4227-8208-4D2CB965ACDB}" type="presParOf" srcId="{0817DFE0-C046-406F-BC57-F5BFF4E12FC4}" destId="{F4F870C8-8F4E-4C6B-BFD3-EF37376295C0}" srcOrd="3" destOrd="0" presId="urn:microsoft.com/office/officeart/2005/8/layout/process4"/>
    <dgm:cxn modelId="{FD4A783C-B8F7-44FA-AF04-D9252C336F26}" type="presParOf" srcId="{0817DFE0-C046-406F-BC57-F5BFF4E12FC4}" destId="{7907E45C-C9FD-4432-A50C-08129AB6AE3F}" srcOrd="4" destOrd="0" presId="urn:microsoft.com/office/officeart/2005/8/layout/process4"/>
    <dgm:cxn modelId="{0F4F41CF-363F-4135-BE1C-60FCF7A2DB8A}" type="presParOf" srcId="{7907E45C-C9FD-4432-A50C-08129AB6AE3F}" destId="{C75D0218-56D9-492C-A315-5A865268258B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51E8-84B4-4D67-B93A-BBD45630697A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F44A-C08C-44D2-9069-99824FEEA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51E8-84B4-4D67-B93A-BBD45630697A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F44A-C08C-44D2-9069-99824FEEA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51E8-84B4-4D67-B93A-BBD45630697A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F44A-C08C-44D2-9069-99824FEEA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51E8-84B4-4D67-B93A-BBD45630697A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F44A-C08C-44D2-9069-99824FEEA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51E8-84B4-4D67-B93A-BBD45630697A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F44A-C08C-44D2-9069-99824FEEA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51E8-84B4-4D67-B93A-BBD45630697A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F44A-C08C-44D2-9069-99824FEEA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51E8-84B4-4D67-B93A-BBD45630697A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F44A-C08C-44D2-9069-99824FEEA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51E8-84B4-4D67-B93A-BBD45630697A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FF44A-C08C-44D2-9069-99824FEEAF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51E8-84B4-4D67-B93A-BBD45630697A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F44A-C08C-44D2-9069-99824FEEA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51E8-84B4-4D67-B93A-BBD45630697A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E2FF44A-C08C-44D2-9069-99824FEEA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ED151E8-84B4-4D67-B93A-BBD45630697A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F44A-C08C-44D2-9069-99824FEEA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ED151E8-84B4-4D67-B93A-BBD45630697A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2FF44A-C08C-44D2-9069-99824FEEA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737"/>
            <a:ext cx="8358246" cy="21717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АКТЫ МУНИЦИПАЛЬНОГО НОРМОТВОРЧЕСТВА: ОСОБЕННОСТИ ЮРИДИЧЕСКОЙ СИЛЫ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676796"/>
            <a:ext cx="8143932" cy="175260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Мишина Наталья Вячеславовна </a:t>
            </a:r>
            <a:r>
              <a:rPr lang="ru-RU" dirty="0" smtClean="0"/>
              <a:t>– доктор политических наук, профессор, зав. кафедрой «Государственного и муниципального управления» ФГБОУ ВПО РГУПС, действительный член-академик Российской муниципальной академии</a:t>
            </a:r>
            <a:endParaRPr lang="ru-RU" dirty="0"/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285750" y="214313"/>
          <a:ext cx="1214438" cy="933450"/>
        </p:xfrm>
        <a:graphic>
          <a:graphicData uri="http://schemas.openxmlformats.org/presentationml/2006/ole">
            <p:oleObj spid="_x0000_s1028" r:id="rId3" imgW="914400" imgH="914400" progId="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 bwMode="auto">
          <a:xfrm>
            <a:off x="1643063" y="285694"/>
            <a:ext cx="7143750" cy="83034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/>
              <a:t>Федеральное государственное бюджетное образовательное учреждение высшего профессионального образования</a:t>
            </a:r>
          </a:p>
          <a:p>
            <a:pPr algn="ctr">
              <a:defRPr/>
            </a:pPr>
            <a:r>
              <a:rPr lang="ru-RU" sz="1600" dirty="0"/>
              <a:t>«Ростовский государственный университет путей сообщения»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86834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dirty="0" smtClean="0"/>
              <a:t>Юридическая сила нормативного правового акта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Применимость закона или иного юридического документа в данное время и на данной территории.</a:t>
            </a:r>
          </a:p>
          <a:p>
            <a:pPr>
              <a:buNone/>
            </a:pPr>
            <a:r>
              <a:rPr lang="ru-RU" dirty="0" smtClean="0"/>
              <a:t>Нормативные правовые акты</a:t>
            </a:r>
          </a:p>
          <a:p>
            <a:pPr>
              <a:buFontTx/>
              <a:buChar char="-"/>
            </a:pPr>
            <a:r>
              <a:rPr lang="ru-RU" dirty="0" smtClean="0"/>
              <a:t>являются ведущей формой права,</a:t>
            </a:r>
          </a:p>
          <a:p>
            <a:pPr>
              <a:buFontTx/>
              <a:buChar char="-"/>
            </a:pPr>
            <a:r>
              <a:rPr lang="ru-RU" dirty="0" smtClean="0"/>
              <a:t>придают юридическим нормам официальный статус и юридическую силу.</a:t>
            </a:r>
          </a:p>
          <a:p>
            <a:pPr>
              <a:buNone/>
            </a:pPr>
            <a:r>
              <a:rPr lang="ru-RU" dirty="0" smtClean="0"/>
              <a:t>Все нормативно-правовые акты по юридической силе делятся на две группы: </a:t>
            </a:r>
            <a:r>
              <a:rPr lang="ru-RU" i="1" dirty="0" smtClean="0"/>
              <a:t>законы</a:t>
            </a:r>
            <a:r>
              <a:rPr lang="ru-RU" dirty="0" smtClean="0"/>
              <a:t> и </a:t>
            </a:r>
            <a:r>
              <a:rPr lang="ru-RU" i="1" dirty="0" smtClean="0"/>
              <a:t>подзаконные акты</a:t>
            </a:r>
            <a:r>
              <a:rPr lang="ru-RU" dirty="0" smtClean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7969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УРОВНИ   НОРМАТИВНЫХ ПРАВОВЫХ   АКТОВ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43863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0614" y="71414"/>
            <a:ext cx="7467600" cy="939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Система федеральных правовых актов в области регулирования местного самоуправления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58204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8" name="Прямая соединительная линия 27"/>
          <p:cNvCxnSpPr/>
          <p:nvPr/>
        </p:nvCxnSpPr>
        <p:spPr>
          <a:xfrm rot="5400000">
            <a:off x="6180149" y="2249479"/>
            <a:ext cx="214314" cy="15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5822959" y="4536289"/>
            <a:ext cx="213520" cy="79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714876" y="5572140"/>
            <a:ext cx="1643074" cy="15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786446" y="3429000"/>
            <a:ext cx="1214446" cy="15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939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dirty="0" smtClean="0"/>
              <a:t>Система региональных </a:t>
            </a:r>
            <a:r>
              <a:rPr lang="ru-RU" sz="2400" dirty="0" smtClean="0"/>
              <a:t>правовых актов в </a:t>
            </a:r>
            <a:r>
              <a:rPr lang="ru-RU" sz="2400" dirty="0" smtClean="0"/>
              <a:t>области регулирования местного самоуправления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86766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939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200" dirty="0" smtClean="0"/>
              <a:t>Система муниципальных правовых </a:t>
            </a:r>
            <a:r>
              <a:rPr lang="ru-RU" sz="3200" dirty="0" smtClean="0"/>
              <a:t>актов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14488"/>
          <a:ext cx="8258175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7256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200" dirty="0" smtClean="0"/>
              <a:t>Особенности Устава муниципального образования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97207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Особый субъект принятия (представительный орган местного самоуправления или население непосредственно)</a:t>
            </a:r>
          </a:p>
          <a:p>
            <a:r>
              <a:rPr lang="ru-RU" dirty="0" smtClean="0"/>
              <a:t>Учредительный характер</a:t>
            </a:r>
          </a:p>
          <a:p>
            <a:r>
              <a:rPr lang="ru-RU" dirty="0" smtClean="0"/>
              <a:t>Всеобъемлющий и всеохватывающий характер правового регулирования</a:t>
            </a:r>
          </a:p>
          <a:p>
            <a:r>
              <a:rPr lang="ru-RU" dirty="0" smtClean="0"/>
              <a:t>Высшая юридическая сила в системе муниципальных правовых актов</a:t>
            </a:r>
          </a:p>
          <a:p>
            <a:r>
              <a:rPr lang="ru-RU" dirty="0" smtClean="0"/>
              <a:t>Прямое </a:t>
            </a:r>
            <a:r>
              <a:rPr lang="ru-RU" dirty="0" smtClean="0"/>
              <a:t>действие и </a:t>
            </a:r>
            <a:r>
              <a:rPr lang="ru-RU" dirty="0" smtClean="0"/>
              <a:t>применение </a:t>
            </a:r>
            <a:r>
              <a:rPr lang="ru-RU" dirty="0" smtClean="0"/>
              <a:t>на всей территории муниципального образования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446</TotalTime>
  <Words>322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АКТЫ МУНИЦИПАЛЬНОГО НОРМОТВОРЧЕСТВА: ОСОБЕННОСТИ ЮРИДИЧЕСКОЙ СИЛЫ</vt:lpstr>
      <vt:lpstr>Юридическая сила нормативного правового акта</vt:lpstr>
      <vt:lpstr>УРОВНИ   НОРМАТИВНЫХ ПРАВОВЫХ   АКТОВ</vt:lpstr>
      <vt:lpstr>Система федеральных правовых актов в области регулирования местного самоуправления</vt:lpstr>
      <vt:lpstr>Система региональных правовых актов в области регулирования местного самоуправления</vt:lpstr>
      <vt:lpstr>Система муниципальных правовых актов</vt:lpstr>
      <vt:lpstr>Особенности Устава муниципального образования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АКТЫ МУНИЦИПАЛЬНОГО НОРМОТВОРЧЕСТВА: ОСОБЕННОСТИ ЮРИДИЧЕСКОЙ СИЛЫ</dc:title>
  <dc:creator>Наталья Мишина</dc:creator>
  <cp:lastModifiedBy>Наталья Мишина</cp:lastModifiedBy>
  <cp:revision>31</cp:revision>
  <dcterms:created xsi:type="dcterms:W3CDTF">2014-09-23T08:08:36Z</dcterms:created>
  <dcterms:modified xsi:type="dcterms:W3CDTF">2014-09-24T04:12:56Z</dcterms:modified>
</cp:coreProperties>
</file>